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5143500" type="screen16x9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80" autoAdjust="0"/>
    <p:restoredTop sz="94747" autoAdjust="0"/>
  </p:normalViewPr>
  <p:slideViewPr>
    <p:cSldViewPr>
      <p:cViewPr varScale="1">
        <p:scale>
          <a:sx n="71" d="100"/>
          <a:sy n="71" d="100"/>
        </p:scale>
        <p:origin x="-114" y="-21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2106" y="-96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7D26B-2877-4A7F-8203-E421993DBCE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34C8C6-5666-49A7-99FA-598270A8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08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C8F11-C269-4F07-8BFA-9701C36A0F34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4D0801-BE6E-458E-815B-DD7E6C9DA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51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4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93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99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34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9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90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7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13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84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>
                <a:solidFill>
                  <a:schemeClr val="tx2"/>
                </a:solidFill>
              </a:defRPr>
            </a:lvl2pPr>
            <a:lvl3pPr>
              <a:defRPr sz="24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8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5CE3D"/>
            </a:gs>
            <a:gs pos="100000">
              <a:srgbClr val="E8801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3AE2-E44C-4C0F-8808-2FF2F4E19B48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0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Atmospheric Stability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S</a:t>
            </a:r>
            <a:r>
              <a:rPr lang="en-US" smtClean="0"/>
              <a:t>hould </a:t>
            </a:r>
            <a:r>
              <a:rPr lang="en-US" dirty="0" smtClean="0"/>
              <a:t>I stay, or should I go?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18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Stable atmosphere: a lifted parcel returns to its initial spot</a:t>
            </a:r>
          </a:p>
          <a:p>
            <a:r>
              <a:rPr lang="en-US" dirty="0" smtClean="0"/>
              <a:t>Unstable atmosphere: a lifted parcel </a:t>
            </a:r>
            <a:r>
              <a:rPr lang="en-US" smtClean="0"/>
              <a:t>continues rising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710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look at soundings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Stüve</a:t>
            </a:r>
            <a:r>
              <a:rPr lang="en-US" dirty="0" smtClean="0"/>
              <a:t> plot</a:t>
            </a:r>
          </a:p>
          <a:p>
            <a:r>
              <a:rPr lang="en-US" dirty="0" smtClean="0"/>
              <a:t>Purple nearly vertical lines: </a:t>
            </a:r>
            <a:r>
              <a:rPr lang="en-US" i="1" dirty="0" err="1" smtClean="0"/>
              <a:t>T</a:t>
            </a:r>
            <a:r>
              <a:rPr lang="en-US" baseline="-25000" dirty="0" err="1" smtClean="0"/>
              <a:t>p</a:t>
            </a:r>
            <a:r>
              <a:rPr lang="en-US" dirty="0" smtClean="0"/>
              <a:t> at constant mixing ratio</a:t>
            </a:r>
          </a:p>
          <a:p>
            <a:r>
              <a:rPr lang="en-US" dirty="0" smtClean="0"/>
              <a:t>Green curves: dry </a:t>
            </a:r>
            <a:r>
              <a:rPr lang="en-US" dirty="0" err="1" smtClean="0"/>
              <a:t>adiabats</a:t>
            </a:r>
            <a:endParaRPr lang="en-US" dirty="0" smtClean="0"/>
          </a:p>
          <a:p>
            <a:r>
              <a:rPr lang="en-US" dirty="0" smtClean="0"/>
              <a:t>Blue curves: saturated </a:t>
            </a:r>
            <a:r>
              <a:rPr lang="en-US" dirty="0" err="1" smtClean="0"/>
              <a:t>adiabats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978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1">
      <a:dk1>
        <a:srgbClr val="000000"/>
      </a:dk1>
      <a:lt1>
        <a:srgbClr val="FF5050"/>
      </a:lt1>
      <a:dk2>
        <a:srgbClr val="003366"/>
      </a:dk2>
      <a:lt2>
        <a:srgbClr val="CC00FF"/>
      </a:lt2>
      <a:accent1>
        <a:srgbClr val="993300"/>
      </a:accent1>
      <a:accent2>
        <a:srgbClr val="0000FF"/>
      </a:accent2>
      <a:accent3>
        <a:srgbClr val="CC0000"/>
      </a:accent3>
      <a:accent4>
        <a:srgbClr val="006600"/>
      </a:accent4>
      <a:accent5>
        <a:srgbClr val="00CC00"/>
      </a:accent5>
      <a:accent6>
        <a:srgbClr val="7030A0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57</Words>
  <Application>Microsoft Office PowerPoint</Application>
  <PresentationFormat>On-screen Show (16:9)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Atmospheric Stability</vt:lpstr>
      <vt:lpstr>Stability</vt:lpstr>
      <vt:lpstr>Let’s look at soundings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Barrans</dc:creator>
  <cp:lastModifiedBy>Richard Barrans</cp:lastModifiedBy>
  <cp:revision>21</cp:revision>
  <dcterms:created xsi:type="dcterms:W3CDTF">2021-03-23T14:54:54Z</dcterms:created>
  <dcterms:modified xsi:type="dcterms:W3CDTF">2023-03-09T19:39:14Z</dcterms:modified>
</cp:coreProperties>
</file>