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62" r:id="rId5"/>
    <p:sldId id="261" r:id="rId6"/>
    <p:sldId id="257" r:id="rId7"/>
    <p:sldId id="259" r:id="rId8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02" y="-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Air Pollution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Air Pollution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Pollution and Wind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How the weather affects pollution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52850"/>
            <a:ext cx="3200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 </a:t>
            </a:r>
            <a:r>
              <a:rPr lang="en-US" dirty="0" smtClean="0"/>
              <a:t>14.2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“Dilution is not the solution to pollution.”</a:t>
            </a:r>
          </a:p>
          <a:p>
            <a:r>
              <a:rPr lang="en-US" dirty="0" smtClean="0"/>
              <a:t>Dilution lessens the local impact of pollutants</a:t>
            </a:r>
          </a:p>
          <a:p>
            <a:r>
              <a:rPr lang="en-US" dirty="0" smtClean="0"/>
              <a:t>At the cost of distributing them over a larger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7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disperses pollutants</a:t>
            </a:r>
          </a:p>
          <a:p>
            <a:r>
              <a:rPr lang="en-US" dirty="0" smtClean="0"/>
              <a:t>Smokestacks keep it off the ground</a:t>
            </a:r>
          </a:p>
          <a:p>
            <a:r>
              <a:rPr lang="en-US" dirty="0" smtClean="0"/>
              <a:t>Prevailing winds transport pollution</a:t>
            </a:r>
          </a:p>
          <a:p>
            <a:r>
              <a:rPr lang="en-US" dirty="0" smtClean="0"/>
              <a:t>Jet streams are even faster</a:t>
            </a:r>
          </a:p>
          <a:p>
            <a:r>
              <a:rPr lang="en-US" dirty="0" smtClean="0"/>
              <a:t>Cyclones lift pollutants to upper troposphere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5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 dissolves some gases and entrains particulates</a:t>
            </a:r>
          </a:p>
          <a:p>
            <a:r>
              <a:rPr lang="en-US" dirty="0" smtClean="0"/>
              <a:t>OH radicals oxidize VOCs to 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9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Downslope breezes trap polluted air in valleys</a:t>
            </a:r>
          </a:p>
          <a:p>
            <a:r>
              <a:rPr lang="en-US" dirty="0" smtClean="0"/>
              <a:t>Anticyclones keep air from rising</a:t>
            </a:r>
          </a:p>
          <a:p>
            <a:pPr lvl="1"/>
            <a:r>
              <a:rPr lang="en-US" dirty="0" smtClean="0"/>
              <a:t>Also ensure sunny weather, facilitating photochemical smog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8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barransr\Downloads\Smog_Invers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5750"/>
            <a:ext cx="5572126" cy="471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3714750"/>
            <a:ext cx="2942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Unstable mixing layer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71750"/>
            <a:ext cx="2454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Capping inversion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979"/>
            <a:ext cx="3323344" cy="857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This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Valleys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specially surrounded by highlands</a:t>
            </a:r>
          </a:p>
          <a:p>
            <a:r>
              <a:rPr lang="en-US" dirty="0" smtClean="0"/>
              <a:t>Los Angeles, Mexico City, Denver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121</Words>
  <Application>Microsoft Office PowerPoint</Application>
  <PresentationFormat>On-screen Show (16:9)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Air Pollution and Wind</vt:lpstr>
      <vt:lpstr>Dilution</vt:lpstr>
      <vt:lpstr>Dispersal</vt:lpstr>
      <vt:lpstr>Removal </vt:lpstr>
      <vt:lpstr>Concentration</vt:lpstr>
      <vt:lpstr>PowerPoint Presentation</vt:lpstr>
      <vt:lpstr>Where This Happens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64</cp:revision>
  <cp:lastPrinted>2023-05-04T17:02:49Z</cp:lastPrinted>
  <dcterms:created xsi:type="dcterms:W3CDTF">2021-03-23T14:54:54Z</dcterms:created>
  <dcterms:modified xsi:type="dcterms:W3CDTF">2023-05-04T23:01:52Z</dcterms:modified>
</cp:coreProperties>
</file>