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48" r:id="rId1"/>
  </p:sldMasterIdLst>
  <p:notesMasterIdLst>
    <p:notesMasterId r:id="rId25"/>
  </p:notesMasterIdLst>
  <p:handoutMasterIdLst>
    <p:handoutMasterId r:id="rId26"/>
  </p:handoutMasterIdLst>
  <p:sldIdLst>
    <p:sldId id="449" r:id="rId2"/>
    <p:sldId id="579" r:id="rId3"/>
    <p:sldId id="575" r:id="rId4"/>
    <p:sldId id="576" r:id="rId5"/>
    <p:sldId id="570" r:id="rId6"/>
    <p:sldId id="567" r:id="rId7"/>
    <p:sldId id="569" r:id="rId8"/>
    <p:sldId id="577" r:id="rId9"/>
    <p:sldId id="578" r:id="rId10"/>
    <p:sldId id="568" r:id="rId11"/>
    <p:sldId id="571" r:id="rId12"/>
    <p:sldId id="574" r:id="rId13"/>
    <p:sldId id="572" r:id="rId14"/>
    <p:sldId id="573" r:id="rId15"/>
    <p:sldId id="580" r:id="rId16"/>
    <p:sldId id="560" r:id="rId17"/>
    <p:sldId id="564" r:id="rId18"/>
    <p:sldId id="565" r:id="rId19"/>
    <p:sldId id="566" r:id="rId20"/>
    <p:sldId id="582" r:id="rId21"/>
    <p:sldId id="583" r:id="rId22"/>
    <p:sldId id="584" r:id="rId23"/>
    <p:sldId id="585" r:id="rId24"/>
  </p:sldIdLst>
  <p:sldSz cx="9144000" cy="6858000" type="screen4x3"/>
  <p:notesSz cx="9312275" cy="7026275"/>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14">
          <p15:clr>
            <a:srgbClr val="A4A3A4"/>
          </p15:clr>
        </p15:guide>
        <p15:guide id="2" pos="29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549"/>
    <p:restoredTop sz="86435"/>
  </p:normalViewPr>
  <p:slideViewPr>
    <p:cSldViewPr>
      <p:cViewPr varScale="1">
        <p:scale>
          <a:sx n="80" d="100"/>
          <a:sy n="80" d="100"/>
        </p:scale>
        <p:origin x="1472"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3696"/>
    </p:cViewPr>
  </p:sorterViewPr>
  <p:notesViewPr>
    <p:cSldViewPr>
      <p:cViewPr varScale="1">
        <p:scale>
          <a:sx n="97" d="100"/>
          <a:sy n="97" d="100"/>
        </p:scale>
        <p:origin x="2312" y="200"/>
      </p:cViewPr>
      <p:guideLst>
        <p:guide orient="horz" pos="2214"/>
        <p:guide pos="293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0946" name="Rectangle 2">
            <a:extLst>
              <a:ext uri="{FF2B5EF4-FFF2-40B4-BE49-F238E27FC236}">
                <a16:creationId xmlns:a16="http://schemas.microsoft.com/office/drawing/2014/main" id="{460A8AB7-0612-3A46-BA6D-93FAD0CAF84C}"/>
              </a:ext>
            </a:extLst>
          </p:cNvPr>
          <p:cNvSpPr>
            <a:spLocks noGrp="1" noChangeArrowheads="1"/>
          </p:cNvSpPr>
          <p:nvPr>
            <p:ph type="hdr" sz="quarter"/>
          </p:nvPr>
        </p:nvSpPr>
        <p:spPr bwMode="auto">
          <a:xfrm>
            <a:off x="0" y="388938"/>
            <a:ext cx="4033838" cy="352425"/>
          </a:xfrm>
          <a:prstGeom prst="rect">
            <a:avLst/>
          </a:prstGeom>
          <a:noFill/>
          <a:ln w="9525">
            <a:noFill/>
            <a:miter lim="800000"/>
            <a:headEnd/>
            <a:tailEnd/>
          </a:ln>
          <a:effectLst/>
        </p:spPr>
        <p:txBody>
          <a:bodyPr vert="horz" wrap="square" lIns="92301" tIns="46151" rIns="92301" bIns="46151" numCol="1" anchor="t" anchorCtr="0" compatLnSpc="1">
            <a:prstTxWarp prst="textNoShape">
              <a:avLst/>
            </a:prstTxWarp>
          </a:bodyPr>
          <a:lstStyle>
            <a:lvl1pPr defTabSz="922499" eaLnBrk="1" hangingPunct="1">
              <a:defRPr sz="1200" b="0">
                <a:latin typeface="Arial" charset="0"/>
              </a:defRPr>
            </a:lvl1pPr>
          </a:lstStyle>
          <a:p>
            <a:pPr>
              <a:defRPr/>
            </a:pPr>
            <a:r>
              <a:rPr lang="en-US"/>
              <a:t>P1110 L17 Collisions</a:t>
            </a:r>
          </a:p>
        </p:txBody>
      </p:sp>
      <p:sp>
        <p:nvSpPr>
          <p:cNvPr id="210947" name="Rectangle 3">
            <a:extLst>
              <a:ext uri="{FF2B5EF4-FFF2-40B4-BE49-F238E27FC236}">
                <a16:creationId xmlns:a16="http://schemas.microsoft.com/office/drawing/2014/main" id="{0AC22774-7405-DA4E-8E03-D7887D191860}"/>
              </a:ext>
            </a:extLst>
          </p:cNvPr>
          <p:cNvSpPr>
            <a:spLocks noGrp="1" noChangeArrowheads="1"/>
          </p:cNvSpPr>
          <p:nvPr>
            <p:ph type="dt" sz="quarter" idx="1"/>
          </p:nvPr>
        </p:nvSpPr>
        <p:spPr bwMode="auto">
          <a:xfrm>
            <a:off x="5275263" y="188913"/>
            <a:ext cx="4035425" cy="352425"/>
          </a:xfrm>
          <a:prstGeom prst="rect">
            <a:avLst/>
          </a:prstGeom>
          <a:noFill/>
          <a:ln w="9525">
            <a:noFill/>
            <a:miter lim="800000"/>
            <a:headEnd/>
            <a:tailEnd/>
          </a:ln>
          <a:effectLst/>
        </p:spPr>
        <p:txBody>
          <a:bodyPr vert="horz" wrap="square" lIns="92301" tIns="46151" rIns="92301" bIns="46151" numCol="1" anchor="t" anchorCtr="0" compatLnSpc="1">
            <a:prstTxWarp prst="textNoShape">
              <a:avLst/>
            </a:prstTxWarp>
          </a:bodyPr>
          <a:lstStyle>
            <a:lvl1pPr algn="r" defTabSz="922499" eaLnBrk="1" hangingPunct="1">
              <a:defRPr sz="1200" b="0">
                <a:latin typeface="Arial" charset="0"/>
              </a:defRPr>
            </a:lvl1pPr>
          </a:lstStyle>
          <a:p>
            <a:pPr>
              <a:defRPr/>
            </a:pPr>
            <a:endParaRPr lang="en-US"/>
          </a:p>
        </p:txBody>
      </p:sp>
      <p:sp>
        <p:nvSpPr>
          <p:cNvPr id="210948" name="Rectangle 4">
            <a:extLst>
              <a:ext uri="{FF2B5EF4-FFF2-40B4-BE49-F238E27FC236}">
                <a16:creationId xmlns:a16="http://schemas.microsoft.com/office/drawing/2014/main" id="{60A7A458-F6C5-EE49-9D51-32043D2E0498}"/>
              </a:ext>
            </a:extLst>
          </p:cNvPr>
          <p:cNvSpPr>
            <a:spLocks noGrp="1" noChangeArrowheads="1"/>
          </p:cNvSpPr>
          <p:nvPr>
            <p:ph type="ftr" sz="quarter" idx="2"/>
          </p:nvPr>
        </p:nvSpPr>
        <p:spPr bwMode="auto">
          <a:xfrm>
            <a:off x="0" y="6672263"/>
            <a:ext cx="4033838" cy="352425"/>
          </a:xfrm>
          <a:prstGeom prst="rect">
            <a:avLst/>
          </a:prstGeom>
          <a:noFill/>
          <a:ln w="9525">
            <a:noFill/>
            <a:miter lim="800000"/>
            <a:headEnd/>
            <a:tailEnd/>
          </a:ln>
          <a:effectLst/>
        </p:spPr>
        <p:txBody>
          <a:bodyPr vert="horz" wrap="square" lIns="92301" tIns="46151" rIns="92301" bIns="46151" numCol="1" anchor="b" anchorCtr="0" compatLnSpc="1">
            <a:prstTxWarp prst="textNoShape">
              <a:avLst/>
            </a:prstTxWarp>
          </a:bodyPr>
          <a:lstStyle>
            <a:lvl1pPr defTabSz="922499" eaLnBrk="1" hangingPunct="1">
              <a:defRPr sz="1200" b="0">
                <a:latin typeface="Arial" charset="0"/>
              </a:defRPr>
            </a:lvl1pPr>
          </a:lstStyle>
          <a:p>
            <a:pPr>
              <a:defRPr/>
            </a:pPr>
            <a:endParaRPr lang="en-US"/>
          </a:p>
        </p:txBody>
      </p:sp>
      <p:sp>
        <p:nvSpPr>
          <p:cNvPr id="210949" name="Rectangle 5">
            <a:extLst>
              <a:ext uri="{FF2B5EF4-FFF2-40B4-BE49-F238E27FC236}">
                <a16:creationId xmlns:a16="http://schemas.microsoft.com/office/drawing/2014/main" id="{B1F6306F-AB32-5546-B0BD-075DF535C92D}"/>
              </a:ext>
            </a:extLst>
          </p:cNvPr>
          <p:cNvSpPr>
            <a:spLocks noGrp="1" noChangeArrowheads="1"/>
          </p:cNvSpPr>
          <p:nvPr>
            <p:ph type="sldNum" sz="quarter" idx="3"/>
          </p:nvPr>
        </p:nvSpPr>
        <p:spPr bwMode="auto">
          <a:xfrm>
            <a:off x="5275263" y="6484938"/>
            <a:ext cx="4035425" cy="352425"/>
          </a:xfrm>
          <a:prstGeom prst="rect">
            <a:avLst/>
          </a:prstGeom>
          <a:noFill/>
          <a:ln w="9525">
            <a:noFill/>
            <a:miter lim="800000"/>
            <a:headEnd/>
            <a:tailEnd/>
          </a:ln>
          <a:effectLst/>
        </p:spPr>
        <p:txBody>
          <a:bodyPr vert="horz" wrap="square" lIns="92301" tIns="46151" rIns="92301" bIns="46151" numCol="1" anchor="b" anchorCtr="0" compatLnSpc="1">
            <a:prstTxWarp prst="textNoShape">
              <a:avLst/>
            </a:prstTxWarp>
          </a:bodyPr>
          <a:lstStyle>
            <a:lvl1pPr algn="r" defTabSz="922338" eaLnBrk="1" hangingPunct="1">
              <a:defRPr sz="1200" b="0"/>
            </a:lvl1pPr>
          </a:lstStyle>
          <a:p>
            <a:pPr>
              <a:defRPr/>
            </a:pPr>
            <a:fld id="{6B580063-C6F4-BA4A-B68E-06B14B06D64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25F6BFEE-BA9E-6D49-807A-7718F64CCC69}"/>
              </a:ext>
            </a:extLst>
          </p:cNvPr>
          <p:cNvSpPr>
            <a:spLocks noGrp="1" noChangeArrowheads="1"/>
          </p:cNvSpPr>
          <p:nvPr>
            <p:ph type="hdr" sz="quarter"/>
          </p:nvPr>
        </p:nvSpPr>
        <p:spPr bwMode="auto">
          <a:xfrm>
            <a:off x="0" y="0"/>
            <a:ext cx="4033838" cy="352425"/>
          </a:xfrm>
          <a:prstGeom prst="rect">
            <a:avLst/>
          </a:prstGeom>
          <a:noFill/>
          <a:ln w="9525">
            <a:noFill/>
            <a:miter lim="800000"/>
            <a:headEnd/>
            <a:tailEnd/>
          </a:ln>
          <a:effectLst/>
        </p:spPr>
        <p:txBody>
          <a:bodyPr vert="horz" wrap="square" lIns="92301" tIns="46151" rIns="92301" bIns="46151" numCol="1" anchor="t" anchorCtr="0" compatLnSpc="1">
            <a:prstTxWarp prst="textNoShape">
              <a:avLst/>
            </a:prstTxWarp>
          </a:bodyPr>
          <a:lstStyle>
            <a:lvl1pPr defTabSz="922499" eaLnBrk="1" hangingPunct="1">
              <a:defRPr sz="1200" b="0">
                <a:latin typeface="Arial" charset="0"/>
              </a:defRPr>
            </a:lvl1pPr>
          </a:lstStyle>
          <a:p>
            <a:pPr>
              <a:defRPr/>
            </a:pPr>
            <a:r>
              <a:rPr lang="en-US"/>
              <a:t>P1110 L17 Collisions</a:t>
            </a:r>
          </a:p>
        </p:txBody>
      </p:sp>
      <p:sp>
        <p:nvSpPr>
          <p:cNvPr id="116739" name="Rectangle 3">
            <a:extLst>
              <a:ext uri="{FF2B5EF4-FFF2-40B4-BE49-F238E27FC236}">
                <a16:creationId xmlns:a16="http://schemas.microsoft.com/office/drawing/2014/main" id="{BBD72EB2-1CC5-AB41-8E42-4F0DC0EE6A06}"/>
              </a:ext>
            </a:extLst>
          </p:cNvPr>
          <p:cNvSpPr>
            <a:spLocks noGrp="1" noChangeArrowheads="1"/>
          </p:cNvSpPr>
          <p:nvPr>
            <p:ph type="dt" idx="1"/>
          </p:nvPr>
        </p:nvSpPr>
        <p:spPr bwMode="auto">
          <a:xfrm>
            <a:off x="5278438" y="0"/>
            <a:ext cx="4033837" cy="352425"/>
          </a:xfrm>
          <a:prstGeom prst="rect">
            <a:avLst/>
          </a:prstGeom>
          <a:noFill/>
          <a:ln w="9525">
            <a:noFill/>
            <a:miter lim="800000"/>
            <a:headEnd/>
            <a:tailEnd/>
          </a:ln>
          <a:effectLst/>
        </p:spPr>
        <p:txBody>
          <a:bodyPr vert="horz" wrap="square" lIns="92301" tIns="46151" rIns="92301" bIns="46151" numCol="1" anchor="t" anchorCtr="0" compatLnSpc="1">
            <a:prstTxWarp prst="textNoShape">
              <a:avLst/>
            </a:prstTxWarp>
          </a:bodyPr>
          <a:lstStyle>
            <a:lvl1pPr algn="r" defTabSz="922499" eaLnBrk="1" hangingPunct="1">
              <a:defRPr sz="1200" b="0">
                <a:latin typeface="Arial" charset="0"/>
              </a:defRPr>
            </a:lvl1pPr>
          </a:lstStyle>
          <a:p>
            <a:pPr>
              <a:defRPr/>
            </a:pPr>
            <a:endParaRPr lang="en-US"/>
          </a:p>
        </p:txBody>
      </p:sp>
      <p:sp>
        <p:nvSpPr>
          <p:cNvPr id="13316" name="Rectangle 4">
            <a:extLst>
              <a:ext uri="{FF2B5EF4-FFF2-40B4-BE49-F238E27FC236}">
                <a16:creationId xmlns:a16="http://schemas.microsoft.com/office/drawing/2014/main" id="{BD158C5C-A3F6-CB42-B72E-EB1A3B918815}"/>
              </a:ext>
            </a:extLst>
          </p:cNvPr>
          <p:cNvSpPr>
            <a:spLocks noChangeArrowheads="1" noTextEdit="1"/>
          </p:cNvSpPr>
          <p:nvPr>
            <p:ph type="sldImg" idx="2"/>
          </p:nvPr>
        </p:nvSpPr>
        <p:spPr bwMode="auto">
          <a:xfrm>
            <a:off x="2900363" y="527050"/>
            <a:ext cx="3511550" cy="26336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41" name="Rectangle 5">
            <a:extLst>
              <a:ext uri="{FF2B5EF4-FFF2-40B4-BE49-F238E27FC236}">
                <a16:creationId xmlns:a16="http://schemas.microsoft.com/office/drawing/2014/main" id="{EB1337C1-93BC-6748-9B2E-23CA2DA35390}"/>
              </a:ext>
            </a:extLst>
          </p:cNvPr>
          <p:cNvSpPr>
            <a:spLocks noGrp="1" noChangeArrowheads="1"/>
          </p:cNvSpPr>
          <p:nvPr>
            <p:ph type="body" sz="quarter" idx="3"/>
          </p:nvPr>
        </p:nvSpPr>
        <p:spPr bwMode="auto">
          <a:xfrm>
            <a:off x="1241425" y="3336925"/>
            <a:ext cx="6829425" cy="3162300"/>
          </a:xfrm>
          <a:prstGeom prst="rect">
            <a:avLst/>
          </a:prstGeom>
          <a:noFill/>
          <a:ln w="9525">
            <a:noFill/>
            <a:miter lim="800000"/>
            <a:headEnd/>
            <a:tailEnd/>
          </a:ln>
          <a:effectLst/>
        </p:spPr>
        <p:txBody>
          <a:bodyPr vert="horz" wrap="square" lIns="92301" tIns="46151" rIns="92301" bIns="4615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6742" name="Rectangle 6">
            <a:extLst>
              <a:ext uri="{FF2B5EF4-FFF2-40B4-BE49-F238E27FC236}">
                <a16:creationId xmlns:a16="http://schemas.microsoft.com/office/drawing/2014/main" id="{374A99FE-AA2E-FF43-9D7A-CF8045D77072}"/>
              </a:ext>
            </a:extLst>
          </p:cNvPr>
          <p:cNvSpPr>
            <a:spLocks noGrp="1" noChangeArrowheads="1"/>
          </p:cNvSpPr>
          <p:nvPr>
            <p:ph type="ftr" sz="quarter" idx="4"/>
          </p:nvPr>
        </p:nvSpPr>
        <p:spPr bwMode="auto">
          <a:xfrm>
            <a:off x="0" y="6675438"/>
            <a:ext cx="4033838" cy="350837"/>
          </a:xfrm>
          <a:prstGeom prst="rect">
            <a:avLst/>
          </a:prstGeom>
          <a:noFill/>
          <a:ln w="9525">
            <a:noFill/>
            <a:miter lim="800000"/>
            <a:headEnd/>
            <a:tailEnd/>
          </a:ln>
          <a:effectLst/>
        </p:spPr>
        <p:txBody>
          <a:bodyPr vert="horz" wrap="square" lIns="92301" tIns="46151" rIns="92301" bIns="46151" numCol="1" anchor="b" anchorCtr="0" compatLnSpc="1">
            <a:prstTxWarp prst="textNoShape">
              <a:avLst/>
            </a:prstTxWarp>
          </a:bodyPr>
          <a:lstStyle>
            <a:lvl1pPr defTabSz="922499" eaLnBrk="1" hangingPunct="1">
              <a:defRPr sz="1200" b="0">
                <a:latin typeface="Arial" charset="0"/>
              </a:defRPr>
            </a:lvl1pPr>
          </a:lstStyle>
          <a:p>
            <a:pPr>
              <a:defRPr/>
            </a:pPr>
            <a:endParaRPr lang="en-US"/>
          </a:p>
        </p:txBody>
      </p:sp>
      <p:sp>
        <p:nvSpPr>
          <p:cNvPr id="116743" name="Rectangle 7">
            <a:extLst>
              <a:ext uri="{FF2B5EF4-FFF2-40B4-BE49-F238E27FC236}">
                <a16:creationId xmlns:a16="http://schemas.microsoft.com/office/drawing/2014/main" id="{09A94E8B-8C10-4E4A-90E4-2F88525224AE}"/>
              </a:ext>
            </a:extLst>
          </p:cNvPr>
          <p:cNvSpPr>
            <a:spLocks noGrp="1" noChangeArrowheads="1"/>
          </p:cNvSpPr>
          <p:nvPr>
            <p:ph type="sldNum" sz="quarter" idx="5"/>
          </p:nvPr>
        </p:nvSpPr>
        <p:spPr bwMode="auto">
          <a:xfrm>
            <a:off x="5278438" y="6675438"/>
            <a:ext cx="4033837" cy="350837"/>
          </a:xfrm>
          <a:prstGeom prst="rect">
            <a:avLst/>
          </a:prstGeom>
          <a:noFill/>
          <a:ln w="9525">
            <a:noFill/>
            <a:miter lim="800000"/>
            <a:headEnd/>
            <a:tailEnd/>
          </a:ln>
          <a:effectLst/>
        </p:spPr>
        <p:txBody>
          <a:bodyPr vert="horz" wrap="square" lIns="92301" tIns="46151" rIns="92301" bIns="46151" numCol="1" anchor="b" anchorCtr="0" compatLnSpc="1">
            <a:prstTxWarp prst="textNoShape">
              <a:avLst/>
            </a:prstTxWarp>
          </a:bodyPr>
          <a:lstStyle>
            <a:lvl1pPr algn="r" defTabSz="922338" eaLnBrk="1" hangingPunct="1">
              <a:defRPr sz="1200" b="0"/>
            </a:lvl1pPr>
          </a:lstStyle>
          <a:p>
            <a:pPr>
              <a:defRPr/>
            </a:pPr>
            <a:fld id="{9A260961-403E-5F46-B87B-425F56D947B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4D138C42-1D64-3049-B1D4-0E1FCC239090}"/>
              </a:ext>
            </a:extLst>
          </p:cNvPr>
          <p:cNvSpPr>
            <a:spLocks noGrp="1" noRot="1" noChangeAspect="1" noChangeArrowheads="1" noTextEdit="1"/>
          </p:cNvSpPr>
          <p:nvPr>
            <p:ph type="sldImg"/>
          </p:nvPr>
        </p:nvSpPr>
        <p:spPr>
          <a:ln/>
        </p:spPr>
      </p:sp>
      <p:sp>
        <p:nvSpPr>
          <p:cNvPr id="16386" name="Notes Placeholder 2">
            <a:extLst>
              <a:ext uri="{FF2B5EF4-FFF2-40B4-BE49-F238E27FC236}">
                <a16:creationId xmlns:a16="http://schemas.microsoft.com/office/drawing/2014/main" id="{0B9E761C-9FB7-9549-A147-10187EFBF8D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
        <p:nvSpPr>
          <p:cNvPr id="16387" name="Slide Number Placeholder 3">
            <a:extLst>
              <a:ext uri="{FF2B5EF4-FFF2-40B4-BE49-F238E27FC236}">
                <a16:creationId xmlns:a16="http://schemas.microsoft.com/office/drawing/2014/main" id="{F4FBDE76-83B0-5442-A2F9-0506605F1FA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4588" indent="-228600" defTabSz="922338">
              <a:spcBef>
                <a:spcPct val="30000"/>
              </a:spcBef>
              <a:defRPr sz="1200">
                <a:solidFill>
                  <a:schemeClr val="tx1"/>
                </a:solidFill>
                <a:latin typeface="Arial" panose="020B0604020202020204" pitchFamily="34" charset="0"/>
              </a:defRPr>
            </a:lvl3pPr>
            <a:lvl4pPr marL="1601788" indent="-228600" defTabSz="922338">
              <a:spcBef>
                <a:spcPct val="30000"/>
              </a:spcBef>
              <a:defRPr sz="1200">
                <a:solidFill>
                  <a:schemeClr val="tx1"/>
                </a:solidFill>
                <a:latin typeface="Arial" panose="020B0604020202020204" pitchFamily="34" charset="0"/>
              </a:defRPr>
            </a:lvl4pPr>
            <a:lvl5pPr marL="2060575" indent="-228600" defTabSz="922338">
              <a:spcBef>
                <a:spcPct val="30000"/>
              </a:spcBef>
              <a:defRPr sz="1200">
                <a:solidFill>
                  <a:schemeClr val="tx1"/>
                </a:solidFill>
                <a:latin typeface="Arial" panose="020B0604020202020204" pitchFamily="34" charset="0"/>
              </a:defRPr>
            </a:lvl5pPr>
            <a:lvl6pPr marL="2517775"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4975"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32175"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9375"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BA61E21-BB67-2340-B829-4385F7CF4A13}" type="slidenum">
              <a:rPr lang="en-US" altLang="en-US" smtClean="0"/>
              <a:pPr>
                <a:spcBef>
                  <a:spcPct val="0"/>
                </a:spcBef>
              </a:pPr>
              <a:t>1</a:t>
            </a:fld>
            <a:endParaRPr lang="en-US" altLang="en-US"/>
          </a:p>
        </p:txBody>
      </p:sp>
      <p:sp>
        <p:nvSpPr>
          <p:cNvPr id="16388" name="Header Placeholder 1">
            <a:extLst>
              <a:ext uri="{FF2B5EF4-FFF2-40B4-BE49-F238E27FC236}">
                <a16:creationId xmlns:a16="http://schemas.microsoft.com/office/drawing/2014/main" id="{F28343D2-D3DB-4647-9DCA-526B15B568E9}"/>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3000" indent="-228600" defTabSz="922338">
              <a:spcBef>
                <a:spcPct val="30000"/>
              </a:spcBef>
              <a:defRPr sz="1200">
                <a:solidFill>
                  <a:schemeClr val="tx1"/>
                </a:solidFill>
                <a:latin typeface="Arial" panose="020B0604020202020204" pitchFamily="34" charset="0"/>
              </a:defRPr>
            </a:lvl3pPr>
            <a:lvl4pPr marL="1600200" indent="-228600" defTabSz="922338">
              <a:spcBef>
                <a:spcPct val="30000"/>
              </a:spcBef>
              <a:defRPr sz="1200">
                <a:solidFill>
                  <a:schemeClr val="tx1"/>
                </a:solidFill>
                <a:latin typeface="Arial" panose="020B0604020202020204" pitchFamily="34" charset="0"/>
              </a:defRPr>
            </a:lvl4pPr>
            <a:lvl5pPr marL="2057400" indent="-228600" defTabSz="922338">
              <a:spcBef>
                <a:spcPct val="30000"/>
              </a:spcBef>
              <a:defRPr sz="1200">
                <a:solidFill>
                  <a:schemeClr val="tx1"/>
                </a:solidFill>
                <a:latin typeface="Arial" panose="020B0604020202020204" pitchFamily="34" charset="0"/>
              </a:defRPr>
            </a:lvl5pPr>
            <a:lvl6pPr marL="2514600"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a:t>P1110 L17 Collisions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a:extLst>
              <a:ext uri="{FF2B5EF4-FFF2-40B4-BE49-F238E27FC236}">
                <a16:creationId xmlns:a16="http://schemas.microsoft.com/office/drawing/2014/main" id="{C537909F-F32E-A540-AC9B-AFBBC93795CA}"/>
              </a:ext>
            </a:extLst>
          </p:cNvPr>
          <p:cNvSpPr>
            <a:spLocks noGrp="1" noRot="1" noChangeAspect="1" noChangeArrowheads="1" noTextEdit="1"/>
          </p:cNvSpPr>
          <p:nvPr>
            <p:ph type="sldImg"/>
          </p:nvPr>
        </p:nvSpPr>
        <p:spPr>
          <a:ln/>
        </p:spPr>
      </p:sp>
      <p:sp>
        <p:nvSpPr>
          <p:cNvPr id="21506" name="Notes Placeholder 2">
            <a:extLst>
              <a:ext uri="{FF2B5EF4-FFF2-40B4-BE49-F238E27FC236}">
                <a16:creationId xmlns:a16="http://schemas.microsoft.com/office/drawing/2014/main" id="{611B06A5-13C0-BC49-90F2-AD5B618134F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total p = –MV</a:t>
            </a:r>
          </a:p>
          <a:p>
            <a:r>
              <a:rPr lang="en-US" altLang="en-US">
                <a:latin typeface="Arial" panose="020B0604020202020204" pitchFamily="34" charset="0"/>
              </a:rPr>
              <a:t>final v = p/(2M) = –MV/(2M) = –V/2 </a:t>
            </a:r>
          </a:p>
        </p:txBody>
      </p:sp>
      <p:sp>
        <p:nvSpPr>
          <p:cNvPr id="21507" name="Slide Number Placeholder 3">
            <a:extLst>
              <a:ext uri="{FF2B5EF4-FFF2-40B4-BE49-F238E27FC236}">
                <a16:creationId xmlns:a16="http://schemas.microsoft.com/office/drawing/2014/main" id="{5FDA2359-D007-CC47-88C1-CA2A3931462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4588" indent="-228600" defTabSz="922338">
              <a:spcBef>
                <a:spcPct val="30000"/>
              </a:spcBef>
              <a:defRPr sz="1200">
                <a:solidFill>
                  <a:schemeClr val="tx1"/>
                </a:solidFill>
                <a:latin typeface="Arial" panose="020B0604020202020204" pitchFamily="34" charset="0"/>
              </a:defRPr>
            </a:lvl3pPr>
            <a:lvl4pPr marL="1601788" indent="-228600" defTabSz="922338">
              <a:spcBef>
                <a:spcPct val="30000"/>
              </a:spcBef>
              <a:defRPr sz="1200">
                <a:solidFill>
                  <a:schemeClr val="tx1"/>
                </a:solidFill>
                <a:latin typeface="Arial" panose="020B0604020202020204" pitchFamily="34" charset="0"/>
              </a:defRPr>
            </a:lvl4pPr>
            <a:lvl5pPr marL="2060575" indent="-228600" defTabSz="922338">
              <a:spcBef>
                <a:spcPct val="30000"/>
              </a:spcBef>
              <a:defRPr sz="1200">
                <a:solidFill>
                  <a:schemeClr val="tx1"/>
                </a:solidFill>
                <a:latin typeface="Arial" panose="020B0604020202020204" pitchFamily="34" charset="0"/>
              </a:defRPr>
            </a:lvl5pPr>
            <a:lvl6pPr marL="2517775"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4975"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32175"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9375"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C20D63-C6EC-5C43-9DF2-856C9B95C00E}" type="slidenum">
              <a:rPr lang="en-US" altLang="en-US" smtClean="0"/>
              <a:pPr>
                <a:spcBef>
                  <a:spcPct val="0"/>
                </a:spcBef>
              </a:pPr>
              <a:t>5</a:t>
            </a:fld>
            <a:endParaRPr lang="en-US" altLang="en-US"/>
          </a:p>
        </p:txBody>
      </p:sp>
      <p:sp>
        <p:nvSpPr>
          <p:cNvPr id="21508" name="Header Placeholder 1">
            <a:extLst>
              <a:ext uri="{FF2B5EF4-FFF2-40B4-BE49-F238E27FC236}">
                <a16:creationId xmlns:a16="http://schemas.microsoft.com/office/drawing/2014/main" id="{FEBED9DF-7644-7249-9C9F-391C90C8091B}"/>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3000" indent="-228600" defTabSz="922338">
              <a:spcBef>
                <a:spcPct val="30000"/>
              </a:spcBef>
              <a:defRPr sz="1200">
                <a:solidFill>
                  <a:schemeClr val="tx1"/>
                </a:solidFill>
                <a:latin typeface="Arial" panose="020B0604020202020204" pitchFamily="34" charset="0"/>
              </a:defRPr>
            </a:lvl3pPr>
            <a:lvl4pPr marL="1600200" indent="-228600" defTabSz="922338">
              <a:spcBef>
                <a:spcPct val="30000"/>
              </a:spcBef>
              <a:defRPr sz="1200">
                <a:solidFill>
                  <a:schemeClr val="tx1"/>
                </a:solidFill>
                <a:latin typeface="Arial" panose="020B0604020202020204" pitchFamily="34" charset="0"/>
              </a:defRPr>
            </a:lvl4pPr>
            <a:lvl5pPr marL="2057400" indent="-228600" defTabSz="922338">
              <a:spcBef>
                <a:spcPct val="30000"/>
              </a:spcBef>
              <a:defRPr sz="1200">
                <a:solidFill>
                  <a:schemeClr val="tx1"/>
                </a:solidFill>
                <a:latin typeface="Arial" panose="020B0604020202020204" pitchFamily="34" charset="0"/>
              </a:defRPr>
            </a:lvl5pPr>
            <a:lvl6pPr marL="2514600"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a:t>P1110 L17 Collisions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a:extLst>
              <a:ext uri="{FF2B5EF4-FFF2-40B4-BE49-F238E27FC236}">
                <a16:creationId xmlns:a16="http://schemas.microsoft.com/office/drawing/2014/main" id="{53002152-ED0E-344D-832D-F0053D5374DA}"/>
              </a:ext>
            </a:extLst>
          </p:cNvPr>
          <p:cNvSpPr>
            <a:spLocks noGrp="1" noRot="1" noChangeAspect="1" noChangeArrowheads="1" noTextEdit="1"/>
          </p:cNvSpPr>
          <p:nvPr>
            <p:ph type="sldImg"/>
          </p:nvPr>
        </p:nvSpPr>
        <p:spPr>
          <a:ln/>
        </p:spPr>
      </p:sp>
      <p:sp>
        <p:nvSpPr>
          <p:cNvPr id="23554" name="Notes Placeholder 2">
            <a:extLst>
              <a:ext uri="{FF2B5EF4-FFF2-40B4-BE49-F238E27FC236}">
                <a16:creationId xmlns:a16="http://schemas.microsoft.com/office/drawing/2014/main" id="{EE0023EB-A665-2D4C-AAE5-B81F9BA7FA9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final v = 0</a:t>
            </a:r>
          </a:p>
        </p:txBody>
      </p:sp>
      <p:sp>
        <p:nvSpPr>
          <p:cNvPr id="23555" name="Slide Number Placeholder 3">
            <a:extLst>
              <a:ext uri="{FF2B5EF4-FFF2-40B4-BE49-F238E27FC236}">
                <a16:creationId xmlns:a16="http://schemas.microsoft.com/office/drawing/2014/main" id="{78007EFE-6906-714E-B958-EB5CC597FA1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4588" indent="-228600" defTabSz="922338">
              <a:spcBef>
                <a:spcPct val="30000"/>
              </a:spcBef>
              <a:defRPr sz="1200">
                <a:solidFill>
                  <a:schemeClr val="tx1"/>
                </a:solidFill>
                <a:latin typeface="Arial" panose="020B0604020202020204" pitchFamily="34" charset="0"/>
              </a:defRPr>
            </a:lvl3pPr>
            <a:lvl4pPr marL="1601788" indent="-228600" defTabSz="922338">
              <a:spcBef>
                <a:spcPct val="30000"/>
              </a:spcBef>
              <a:defRPr sz="1200">
                <a:solidFill>
                  <a:schemeClr val="tx1"/>
                </a:solidFill>
                <a:latin typeface="Arial" panose="020B0604020202020204" pitchFamily="34" charset="0"/>
              </a:defRPr>
            </a:lvl4pPr>
            <a:lvl5pPr marL="2060575" indent="-228600" defTabSz="922338">
              <a:spcBef>
                <a:spcPct val="30000"/>
              </a:spcBef>
              <a:defRPr sz="1200">
                <a:solidFill>
                  <a:schemeClr val="tx1"/>
                </a:solidFill>
                <a:latin typeface="Arial" panose="020B0604020202020204" pitchFamily="34" charset="0"/>
              </a:defRPr>
            </a:lvl5pPr>
            <a:lvl6pPr marL="2517775"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4975"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32175"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9375"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CF00F61-9427-B64C-A12B-72B6FC2E325C}" type="slidenum">
              <a:rPr lang="en-US" altLang="en-US" smtClean="0"/>
              <a:pPr>
                <a:spcBef>
                  <a:spcPct val="0"/>
                </a:spcBef>
              </a:pPr>
              <a:t>6</a:t>
            </a:fld>
            <a:endParaRPr lang="en-US" altLang="en-US"/>
          </a:p>
        </p:txBody>
      </p:sp>
      <p:sp>
        <p:nvSpPr>
          <p:cNvPr id="23556" name="Header Placeholder 1">
            <a:extLst>
              <a:ext uri="{FF2B5EF4-FFF2-40B4-BE49-F238E27FC236}">
                <a16:creationId xmlns:a16="http://schemas.microsoft.com/office/drawing/2014/main" id="{C8900BC2-5CBB-3949-94D2-337C210A6E75}"/>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3000" indent="-228600" defTabSz="922338">
              <a:spcBef>
                <a:spcPct val="30000"/>
              </a:spcBef>
              <a:defRPr sz="1200">
                <a:solidFill>
                  <a:schemeClr val="tx1"/>
                </a:solidFill>
                <a:latin typeface="Arial" panose="020B0604020202020204" pitchFamily="34" charset="0"/>
              </a:defRPr>
            </a:lvl3pPr>
            <a:lvl4pPr marL="1600200" indent="-228600" defTabSz="922338">
              <a:spcBef>
                <a:spcPct val="30000"/>
              </a:spcBef>
              <a:defRPr sz="1200">
                <a:solidFill>
                  <a:schemeClr val="tx1"/>
                </a:solidFill>
                <a:latin typeface="Arial" panose="020B0604020202020204" pitchFamily="34" charset="0"/>
              </a:defRPr>
            </a:lvl4pPr>
            <a:lvl5pPr marL="2057400" indent="-228600" defTabSz="922338">
              <a:spcBef>
                <a:spcPct val="30000"/>
              </a:spcBef>
              <a:defRPr sz="1200">
                <a:solidFill>
                  <a:schemeClr val="tx1"/>
                </a:solidFill>
                <a:latin typeface="Arial" panose="020B0604020202020204" pitchFamily="34" charset="0"/>
              </a:defRPr>
            </a:lvl5pPr>
            <a:lvl6pPr marL="2514600"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a:t>P1110 L17 Collisions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51F40EAF-4F21-B944-A78A-DE3830626958}"/>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1746B059-72C2-DF45-A627-FDD3BABBDC0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Total p = MV + (2M)(–2V) = MV – 4MV = –3MV</a:t>
            </a:r>
          </a:p>
          <a:p>
            <a:r>
              <a:rPr lang="en-US" altLang="en-US">
                <a:latin typeface="Arial" panose="020B0604020202020204" pitchFamily="34" charset="0"/>
              </a:rPr>
              <a:t>final v = p/(3M) = (–3MV)/(3M) = –V</a:t>
            </a:r>
          </a:p>
        </p:txBody>
      </p:sp>
      <p:sp>
        <p:nvSpPr>
          <p:cNvPr id="25603" name="Slide Number Placeholder 3">
            <a:extLst>
              <a:ext uri="{FF2B5EF4-FFF2-40B4-BE49-F238E27FC236}">
                <a16:creationId xmlns:a16="http://schemas.microsoft.com/office/drawing/2014/main" id="{824C3B6F-740A-8D46-8458-8CF057FCADD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4588" indent="-228600" defTabSz="922338">
              <a:spcBef>
                <a:spcPct val="30000"/>
              </a:spcBef>
              <a:defRPr sz="1200">
                <a:solidFill>
                  <a:schemeClr val="tx1"/>
                </a:solidFill>
                <a:latin typeface="Arial" panose="020B0604020202020204" pitchFamily="34" charset="0"/>
              </a:defRPr>
            </a:lvl3pPr>
            <a:lvl4pPr marL="1601788" indent="-228600" defTabSz="922338">
              <a:spcBef>
                <a:spcPct val="30000"/>
              </a:spcBef>
              <a:defRPr sz="1200">
                <a:solidFill>
                  <a:schemeClr val="tx1"/>
                </a:solidFill>
                <a:latin typeface="Arial" panose="020B0604020202020204" pitchFamily="34" charset="0"/>
              </a:defRPr>
            </a:lvl4pPr>
            <a:lvl5pPr marL="2060575" indent="-228600" defTabSz="922338">
              <a:spcBef>
                <a:spcPct val="30000"/>
              </a:spcBef>
              <a:defRPr sz="1200">
                <a:solidFill>
                  <a:schemeClr val="tx1"/>
                </a:solidFill>
                <a:latin typeface="Arial" panose="020B0604020202020204" pitchFamily="34" charset="0"/>
              </a:defRPr>
            </a:lvl5pPr>
            <a:lvl6pPr marL="2517775"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4975"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32175"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9375"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0B94F12-A46D-6C40-8603-FE7CBB29DB69}" type="slidenum">
              <a:rPr lang="en-US" altLang="en-US" smtClean="0"/>
              <a:pPr>
                <a:spcBef>
                  <a:spcPct val="0"/>
                </a:spcBef>
              </a:pPr>
              <a:t>7</a:t>
            </a:fld>
            <a:endParaRPr lang="en-US" altLang="en-US"/>
          </a:p>
        </p:txBody>
      </p:sp>
      <p:sp>
        <p:nvSpPr>
          <p:cNvPr id="25604" name="Header Placeholder 1">
            <a:extLst>
              <a:ext uri="{FF2B5EF4-FFF2-40B4-BE49-F238E27FC236}">
                <a16:creationId xmlns:a16="http://schemas.microsoft.com/office/drawing/2014/main" id="{E68AF5B7-BAF2-464B-963A-B8397377F9CE}"/>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3000" indent="-228600" defTabSz="922338">
              <a:spcBef>
                <a:spcPct val="30000"/>
              </a:spcBef>
              <a:defRPr sz="1200">
                <a:solidFill>
                  <a:schemeClr val="tx1"/>
                </a:solidFill>
                <a:latin typeface="Arial" panose="020B0604020202020204" pitchFamily="34" charset="0"/>
              </a:defRPr>
            </a:lvl3pPr>
            <a:lvl4pPr marL="1600200" indent="-228600" defTabSz="922338">
              <a:spcBef>
                <a:spcPct val="30000"/>
              </a:spcBef>
              <a:defRPr sz="1200">
                <a:solidFill>
                  <a:schemeClr val="tx1"/>
                </a:solidFill>
                <a:latin typeface="Arial" panose="020B0604020202020204" pitchFamily="34" charset="0"/>
              </a:defRPr>
            </a:lvl4pPr>
            <a:lvl5pPr marL="2057400" indent="-228600" defTabSz="922338">
              <a:spcBef>
                <a:spcPct val="30000"/>
              </a:spcBef>
              <a:defRPr sz="1200">
                <a:solidFill>
                  <a:schemeClr val="tx1"/>
                </a:solidFill>
                <a:latin typeface="Arial" panose="020B0604020202020204" pitchFamily="34" charset="0"/>
              </a:defRPr>
            </a:lvl5pPr>
            <a:lvl6pPr marL="2514600"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a:t>P1110 L17 Collisions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a:extLst>
              <a:ext uri="{FF2B5EF4-FFF2-40B4-BE49-F238E27FC236}">
                <a16:creationId xmlns:a16="http://schemas.microsoft.com/office/drawing/2014/main" id="{D223FCEA-1DD1-5D42-953B-6A6B609C33F4}"/>
              </a:ext>
            </a:extLst>
          </p:cNvPr>
          <p:cNvSpPr>
            <a:spLocks noGrp="1" noRot="1" noChangeAspect="1" noChangeArrowheads="1" noTextEdit="1"/>
          </p:cNvSpPr>
          <p:nvPr>
            <p:ph type="sldImg"/>
          </p:nvPr>
        </p:nvSpPr>
        <p:spPr>
          <a:ln/>
        </p:spPr>
      </p:sp>
      <p:sp>
        <p:nvSpPr>
          <p:cNvPr id="29698" name="Notes Placeholder 2">
            <a:extLst>
              <a:ext uri="{FF2B5EF4-FFF2-40B4-BE49-F238E27FC236}">
                <a16:creationId xmlns:a16="http://schemas.microsoft.com/office/drawing/2014/main" id="{913915F2-E3FA-6D42-A79C-61809C398B2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final v = –v for the car on the left, +v for the car on the right</a:t>
            </a:r>
          </a:p>
        </p:txBody>
      </p:sp>
      <p:sp>
        <p:nvSpPr>
          <p:cNvPr id="29699" name="Slide Number Placeholder 3">
            <a:extLst>
              <a:ext uri="{FF2B5EF4-FFF2-40B4-BE49-F238E27FC236}">
                <a16:creationId xmlns:a16="http://schemas.microsoft.com/office/drawing/2014/main" id="{1998AC7B-15DF-0144-8941-E8B044196C0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4588" indent="-228600" defTabSz="922338">
              <a:spcBef>
                <a:spcPct val="30000"/>
              </a:spcBef>
              <a:defRPr sz="1200">
                <a:solidFill>
                  <a:schemeClr val="tx1"/>
                </a:solidFill>
                <a:latin typeface="Arial" panose="020B0604020202020204" pitchFamily="34" charset="0"/>
              </a:defRPr>
            </a:lvl3pPr>
            <a:lvl4pPr marL="1601788" indent="-228600" defTabSz="922338">
              <a:spcBef>
                <a:spcPct val="30000"/>
              </a:spcBef>
              <a:defRPr sz="1200">
                <a:solidFill>
                  <a:schemeClr val="tx1"/>
                </a:solidFill>
                <a:latin typeface="Arial" panose="020B0604020202020204" pitchFamily="34" charset="0"/>
              </a:defRPr>
            </a:lvl4pPr>
            <a:lvl5pPr marL="2060575" indent="-228600" defTabSz="922338">
              <a:spcBef>
                <a:spcPct val="30000"/>
              </a:spcBef>
              <a:defRPr sz="1200">
                <a:solidFill>
                  <a:schemeClr val="tx1"/>
                </a:solidFill>
                <a:latin typeface="Arial" panose="020B0604020202020204" pitchFamily="34" charset="0"/>
              </a:defRPr>
            </a:lvl5pPr>
            <a:lvl6pPr marL="2517775"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4975"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32175"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9375"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1123E86-E8C6-CB45-B10F-E8886494AA10}" type="slidenum">
              <a:rPr lang="en-US" altLang="en-US" smtClean="0"/>
              <a:pPr>
                <a:spcBef>
                  <a:spcPct val="0"/>
                </a:spcBef>
              </a:pPr>
              <a:t>10</a:t>
            </a:fld>
            <a:endParaRPr lang="en-US" altLang="en-US"/>
          </a:p>
        </p:txBody>
      </p:sp>
      <p:sp>
        <p:nvSpPr>
          <p:cNvPr id="29700" name="Header Placeholder 1">
            <a:extLst>
              <a:ext uri="{FF2B5EF4-FFF2-40B4-BE49-F238E27FC236}">
                <a16:creationId xmlns:a16="http://schemas.microsoft.com/office/drawing/2014/main" id="{38A4A99A-A0F2-C343-9761-05AC7CD0C3FA}"/>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3000" indent="-228600" defTabSz="922338">
              <a:spcBef>
                <a:spcPct val="30000"/>
              </a:spcBef>
              <a:defRPr sz="1200">
                <a:solidFill>
                  <a:schemeClr val="tx1"/>
                </a:solidFill>
                <a:latin typeface="Arial" panose="020B0604020202020204" pitchFamily="34" charset="0"/>
              </a:defRPr>
            </a:lvl3pPr>
            <a:lvl4pPr marL="1600200" indent="-228600" defTabSz="922338">
              <a:spcBef>
                <a:spcPct val="30000"/>
              </a:spcBef>
              <a:defRPr sz="1200">
                <a:solidFill>
                  <a:schemeClr val="tx1"/>
                </a:solidFill>
                <a:latin typeface="Arial" panose="020B0604020202020204" pitchFamily="34" charset="0"/>
              </a:defRPr>
            </a:lvl4pPr>
            <a:lvl5pPr marL="2057400" indent="-228600" defTabSz="922338">
              <a:spcBef>
                <a:spcPct val="30000"/>
              </a:spcBef>
              <a:defRPr sz="1200">
                <a:solidFill>
                  <a:schemeClr val="tx1"/>
                </a:solidFill>
                <a:latin typeface="Arial" panose="020B0604020202020204" pitchFamily="34" charset="0"/>
              </a:defRPr>
            </a:lvl5pPr>
            <a:lvl6pPr marL="2514600"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a:t>P1110 L17 Collisions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a:extLst>
              <a:ext uri="{FF2B5EF4-FFF2-40B4-BE49-F238E27FC236}">
                <a16:creationId xmlns:a16="http://schemas.microsoft.com/office/drawing/2014/main" id="{510734D1-F614-9A40-B2C5-D0F656395D18}"/>
              </a:ext>
            </a:extLst>
          </p:cNvPr>
          <p:cNvSpPr>
            <a:spLocks noGrp="1" noRot="1" noChangeAspect="1" noChangeArrowheads="1" noTextEdit="1"/>
          </p:cNvSpPr>
          <p:nvPr>
            <p:ph type="sldImg"/>
          </p:nvPr>
        </p:nvSpPr>
        <p:spPr>
          <a:ln/>
        </p:spPr>
      </p:sp>
      <p:sp>
        <p:nvSpPr>
          <p:cNvPr id="31746" name="Notes Placeholder 2">
            <a:extLst>
              <a:ext uri="{FF2B5EF4-FFF2-40B4-BE49-F238E27FC236}">
                <a16:creationId xmlns:a16="http://schemas.microsoft.com/office/drawing/2014/main" id="{98E25A45-AF28-2C43-9F0B-D6C5C45B5FD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1747" name="Slide Number Placeholder 3">
            <a:extLst>
              <a:ext uri="{FF2B5EF4-FFF2-40B4-BE49-F238E27FC236}">
                <a16:creationId xmlns:a16="http://schemas.microsoft.com/office/drawing/2014/main" id="{B38CEAD2-282F-FD43-85A2-7AC5F5CE883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4588" indent="-228600" defTabSz="922338">
              <a:spcBef>
                <a:spcPct val="30000"/>
              </a:spcBef>
              <a:defRPr sz="1200">
                <a:solidFill>
                  <a:schemeClr val="tx1"/>
                </a:solidFill>
                <a:latin typeface="Arial" panose="020B0604020202020204" pitchFamily="34" charset="0"/>
              </a:defRPr>
            </a:lvl3pPr>
            <a:lvl4pPr marL="1601788" indent="-228600" defTabSz="922338">
              <a:spcBef>
                <a:spcPct val="30000"/>
              </a:spcBef>
              <a:defRPr sz="1200">
                <a:solidFill>
                  <a:schemeClr val="tx1"/>
                </a:solidFill>
                <a:latin typeface="Arial" panose="020B0604020202020204" pitchFamily="34" charset="0"/>
              </a:defRPr>
            </a:lvl4pPr>
            <a:lvl5pPr marL="2060575" indent="-228600" defTabSz="922338">
              <a:spcBef>
                <a:spcPct val="30000"/>
              </a:spcBef>
              <a:defRPr sz="1200">
                <a:solidFill>
                  <a:schemeClr val="tx1"/>
                </a:solidFill>
                <a:latin typeface="Arial" panose="020B0604020202020204" pitchFamily="34" charset="0"/>
              </a:defRPr>
            </a:lvl5pPr>
            <a:lvl6pPr marL="2517775"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4975"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32175"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9375"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1AA7B6D-CB39-7C42-9E5D-4FBC3344896E}" type="slidenum">
              <a:rPr lang="en-US" altLang="en-US" smtClean="0"/>
              <a:pPr>
                <a:spcBef>
                  <a:spcPct val="0"/>
                </a:spcBef>
              </a:pPr>
              <a:t>11</a:t>
            </a:fld>
            <a:endParaRPr lang="en-US" altLang="en-US"/>
          </a:p>
        </p:txBody>
      </p:sp>
      <p:sp>
        <p:nvSpPr>
          <p:cNvPr id="31748" name="Header Placeholder 1">
            <a:extLst>
              <a:ext uri="{FF2B5EF4-FFF2-40B4-BE49-F238E27FC236}">
                <a16:creationId xmlns:a16="http://schemas.microsoft.com/office/drawing/2014/main" id="{6DA2FAC5-D633-254B-B5DD-A1C3FBA12E1F}"/>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spcBef>
                <a:spcPct val="30000"/>
              </a:spcBef>
              <a:defRPr sz="1200">
                <a:solidFill>
                  <a:schemeClr val="tx1"/>
                </a:solidFill>
                <a:latin typeface="Arial" panose="020B0604020202020204" pitchFamily="34" charset="0"/>
              </a:defRPr>
            </a:lvl1pPr>
            <a:lvl2pPr marL="742950" indent="-285750" defTabSz="922338">
              <a:spcBef>
                <a:spcPct val="30000"/>
              </a:spcBef>
              <a:defRPr sz="1200">
                <a:solidFill>
                  <a:schemeClr val="tx1"/>
                </a:solidFill>
                <a:latin typeface="Arial" panose="020B0604020202020204" pitchFamily="34" charset="0"/>
              </a:defRPr>
            </a:lvl2pPr>
            <a:lvl3pPr marL="1143000" indent="-228600" defTabSz="922338">
              <a:spcBef>
                <a:spcPct val="30000"/>
              </a:spcBef>
              <a:defRPr sz="1200">
                <a:solidFill>
                  <a:schemeClr val="tx1"/>
                </a:solidFill>
                <a:latin typeface="Arial" panose="020B0604020202020204" pitchFamily="34" charset="0"/>
              </a:defRPr>
            </a:lvl3pPr>
            <a:lvl4pPr marL="1600200" indent="-228600" defTabSz="922338">
              <a:spcBef>
                <a:spcPct val="30000"/>
              </a:spcBef>
              <a:defRPr sz="1200">
                <a:solidFill>
                  <a:schemeClr val="tx1"/>
                </a:solidFill>
                <a:latin typeface="Arial" panose="020B0604020202020204" pitchFamily="34" charset="0"/>
              </a:defRPr>
            </a:lvl4pPr>
            <a:lvl5pPr marL="2057400" indent="-228600" defTabSz="922338">
              <a:spcBef>
                <a:spcPct val="30000"/>
              </a:spcBef>
              <a:defRPr sz="1200">
                <a:solidFill>
                  <a:schemeClr val="tx1"/>
                </a:solidFill>
                <a:latin typeface="Arial" panose="020B0604020202020204" pitchFamily="34" charset="0"/>
              </a:defRPr>
            </a:lvl5pPr>
            <a:lvl6pPr marL="2514600" indent="-228600" defTabSz="92233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233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233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233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en-US"/>
              <a:t>P1110 L17 Collisions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DF14B66-D63A-8F43-ADB6-6568B443DB0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826EB2F-104E-764E-9015-79BFB17C51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2EF1AE3-2DE8-874A-8334-A618F05A6476}"/>
              </a:ext>
            </a:extLst>
          </p:cNvPr>
          <p:cNvSpPr>
            <a:spLocks noGrp="1" noChangeArrowheads="1"/>
          </p:cNvSpPr>
          <p:nvPr>
            <p:ph type="sldNum" sz="quarter" idx="12"/>
          </p:nvPr>
        </p:nvSpPr>
        <p:spPr>
          <a:ln/>
        </p:spPr>
        <p:txBody>
          <a:bodyPr/>
          <a:lstStyle>
            <a:lvl1pPr>
              <a:defRPr/>
            </a:lvl1pPr>
          </a:lstStyle>
          <a:p>
            <a:pPr>
              <a:defRPr/>
            </a:pPr>
            <a:fld id="{009A0396-C0A0-9943-BFD3-2DEC0F524A2F}" type="slidenum">
              <a:rPr lang="en-US" altLang="en-US"/>
              <a:pPr>
                <a:defRPr/>
              </a:pPr>
              <a:t>‹#›</a:t>
            </a:fld>
            <a:endParaRPr lang="en-US" altLang="en-US"/>
          </a:p>
        </p:txBody>
      </p:sp>
    </p:spTree>
    <p:extLst>
      <p:ext uri="{BB962C8B-B14F-4D97-AF65-F5344CB8AC3E}">
        <p14:creationId xmlns:p14="http://schemas.microsoft.com/office/powerpoint/2010/main" val="4247430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99BF17F-664E-3A4E-AF09-BDCF12E4857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3F81136-49C7-C846-8CA0-5EC3104E0C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39E68CC-B954-D34B-8E50-C14E31AA57D4}"/>
              </a:ext>
            </a:extLst>
          </p:cNvPr>
          <p:cNvSpPr>
            <a:spLocks noGrp="1" noChangeArrowheads="1"/>
          </p:cNvSpPr>
          <p:nvPr>
            <p:ph type="sldNum" sz="quarter" idx="12"/>
          </p:nvPr>
        </p:nvSpPr>
        <p:spPr>
          <a:ln/>
        </p:spPr>
        <p:txBody>
          <a:bodyPr/>
          <a:lstStyle>
            <a:lvl1pPr>
              <a:defRPr/>
            </a:lvl1pPr>
          </a:lstStyle>
          <a:p>
            <a:pPr>
              <a:defRPr/>
            </a:pPr>
            <a:fld id="{183F285D-D5E3-FD4A-8FF5-77CA0EBADD0E}" type="slidenum">
              <a:rPr lang="en-US" altLang="en-US"/>
              <a:pPr>
                <a:defRPr/>
              </a:pPr>
              <a:t>‹#›</a:t>
            </a:fld>
            <a:endParaRPr lang="en-US" altLang="en-US"/>
          </a:p>
        </p:txBody>
      </p:sp>
    </p:spTree>
    <p:extLst>
      <p:ext uri="{BB962C8B-B14F-4D97-AF65-F5344CB8AC3E}">
        <p14:creationId xmlns:p14="http://schemas.microsoft.com/office/powerpoint/2010/main" val="1360392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95B6F5C-8549-B244-9892-7A86A36ECE2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DCD04E5-A7AB-F147-A580-BCEA4865C9A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C143092-638C-524B-8129-738F8EC7E512}"/>
              </a:ext>
            </a:extLst>
          </p:cNvPr>
          <p:cNvSpPr>
            <a:spLocks noGrp="1" noChangeArrowheads="1"/>
          </p:cNvSpPr>
          <p:nvPr>
            <p:ph type="sldNum" sz="quarter" idx="12"/>
          </p:nvPr>
        </p:nvSpPr>
        <p:spPr>
          <a:ln/>
        </p:spPr>
        <p:txBody>
          <a:bodyPr/>
          <a:lstStyle>
            <a:lvl1pPr>
              <a:defRPr/>
            </a:lvl1pPr>
          </a:lstStyle>
          <a:p>
            <a:pPr>
              <a:defRPr/>
            </a:pPr>
            <a:fld id="{D4B79E92-BBD0-7C4E-A67B-1E2EA828BC76}" type="slidenum">
              <a:rPr lang="en-US" altLang="en-US"/>
              <a:pPr>
                <a:defRPr/>
              </a:pPr>
              <a:t>‹#›</a:t>
            </a:fld>
            <a:endParaRPr lang="en-US" altLang="en-US"/>
          </a:p>
        </p:txBody>
      </p:sp>
    </p:spTree>
    <p:extLst>
      <p:ext uri="{BB962C8B-B14F-4D97-AF65-F5344CB8AC3E}">
        <p14:creationId xmlns:p14="http://schemas.microsoft.com/office/powerpoint/2010/main" val="1135559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E109645-72B4-8146-8EEC-237C7B3DC79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683F3A5-E3DC-5848-AB81-752294B859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14D0CEA-DB20-0D4C-9112-1C1B1CBC6468}"/>
              </a:ext>
            </a:extLst>
          </p:cNvPr>
          <p:cNvSpPr>
            <a:spLocks noGrp="1" noChangeArrowheads="1"/>
          </p:cNvSpPr>
          <p:nvPr>
            <p:ph type="sldNum" sz="quarter" idx="12"/>
          </p:nvPr>
        </p:nvSpPr>
        <p:spPr>
          <a:ln/>
        </p:spPr>
        <p:txBody>
          <a:bodyPr/>
          <a:lstStyle>
            <a:lvl1pPr>
              <a:defRPr/>
            </a:lvl1pPr>
          </a:lstStyle>
          <a:p>
            <a:pPr>
              <a:defRPr/>
            </a:pPr>
            <a:fld id="{10233F22-B0B2-3944-BE8E-3F993D89EBEB}" type="slidenum">
              <a:rPr lang="en-US" altLang="en-US"/>
              <a:pPr>
                <a:defRPr/>
              </a:pPr>
              <a:t>‹#›</a:t>
            </a:fld>
            <a:endParaRPr lang="en-US" altLang="en-US"/>
          </a:p>
        </p:txBody>
      </p:sp>
    </p:spTree>
    <p:extLst>
      <p:ext uri="{BB962C8B-B14F-4D97-AF65-F5344CB8AC3E}">
        <p14:creationId xmlns:p14="http://schemas.microsoft.com/office/powerpoint/2010/main" val="4183841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DDB91F9-28C6-0F45-A66D-856A5DE5510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1ABF2BA-CCB0-4D49-8E09-EB396A6947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DB0D02B-06AB-924B-A85E-8E13D0A18A44}"/>
              </a:ext>
            </a:extLst>
          </p:cNvPr>
          <p:cNvSpPr>
            <a:spLocks noGrp="1" noChangeArrowheads="1"/>
          </p:cNvSpPr>
          <p:nvPr>
            <p:ph type="sldNum" sz="quarter" idx="12"/>
          </p:nvPr>
        </p:nvSpPr>
        <p:spPr>
          <a:ln/>
        </p:spPr>
        <p:txBody>
          <a:bodyPr/>
          <a:lstStyle>
            <a:lvl1pPr>
              <a:defRPr/>
            </a:lvl1pPr>
          </a:lstStyle>
          <a:p>
            <a:pPr>
              <a:defRPr/>
            </a:pPr>
            <a:fld id="{F5D7FFBE-7A0C-7640-BF86-24DAAB7EA7D7}" type="slidenum">
              <a:rPr lang="en-US" altLang="en-US"/>
              <a:pPr>
                <a:defRPr/>
              </a:pPr>
              <a:t>‹#›</a:t>
            </a:fld>
            <a:endParaRPr lang="en-US" altLang="en-US"/>
          </a:p>
        </p:txBody>
      </p:sp>
    </p:spTree>
    <p:extLst>
      <p:ext uri="{BB962C8B-B14F-4D97-AF65-F5344CB8AC3E}">
        <p14:creationId xmlns:p14="http://schemas.microsoft.com/office/powerpoint/2010/main" val="198407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DE79B39-65D3-1A42-A652-8B8D0952F4D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D4FCEFD-5201-3643-B8C0-106813A555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DA74069-15E2-6446-9FA6-215D1FE827FD}"/>
              </a:ext>
            </a:extLst>
          </p:cNvPr>
          <p:cNvSpPr>
            <a:spLocks noGrp="1" noChangeArrowheads="1"/>
          </p:cNvSpPr>
          <p:nvPr>
            <p:ph type="sldNum" sz="quarter" idx="12"/>
          </p:nvPr>
        </p:nvSpPr>
        <p:spPr>
          <a:ln/>
        </p:spPr>
        <p:txBody>
          <a:bodyPr/>
          <a:lstStyle>
            <a:lvl1pPr>
              <a:defRPr/>
            </a:lvl1pPr>
          </a:lstStyle>
          <a:p>
            <a:pPr>
              <a:defRPr/>
            </a:pPr>
            <a:fld id="{26A7B1D1-F60E-3F4B-9E84-D17F50B5101D}" type="slidenum">
              <a:rPr lang="en-US" altLang="en-US"/>
              <a:pPr>
                <a:defRPr/>
              </a:pPr>
              <a:t>‹#›</a:t>
            </a:fld>
            <a:endParaRPr lang="en-US" altLang="en-US"/>
          </a:p>
        </p:txBody>
      </p:sp>
    </p:spTree>
    <p:extLst>
      <p:ext uri="{BB962C8B-B14F-4D97-AF65-F5344CB8AC3E}">
        <p14:creationId xmlns:p14="http://schemas.microsoft.com/office/powerpoint/2010/main" val="1183091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9D71940-340B-5C46-A754-D1ECF9A8CA9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D0246B8A-D2DD-AD4B-B8FE-CDAAF139CB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D3BA82DE-2C67-8043-B00C-FC95991ED3C9}"/>
              </a:ext>
            </a:extLst>
          </p:cNvPr>
          <p:cNvSpPr>
            <a:spLocks noGrp="1" noChangeArrowheads="1"/>
          </p:cNvSpPr>
          <p:nvPr>
            <p:ph type="sldNum" sz="quarter" idx="12"/>
          </p:nvPr>
        </p:nvSpPr>
        <p:spPr>
          <a:ln/>
        </p:spPr>
        <p:txBody>
          <a:bodyPr/>
          <a:lstStyle>
            <a:lvl1pPr>
              <a:defRPr/>
            </a:lvl1pPr>
          </a:lstStyle>
          <a:p>
            <a:pPr>
              <a:defRPr/>
            </a:pPr>
            <a:fld id="{D8E92C1A-4E81-3842-9F9B-8DF837EEACC4}" type="slidenum">
              <a:rPr lang="en-US" altLang="en-US"/>
              <a:pPr>
                <a:defRPr/>
              </a:pPr>
              <a:t>‹#›</a:t>
            </a:fld>
            <a:endParaRPr lang="en-US" altLang="en-US"/>
          </a:p>
        </p:txBody>
      </p:sp>
    </p:spTree>
    <p:extLst>
      <p:ext uri="{BB962C8B-B14F-4D97-AF65-F5344CB8AC3E}">
        <p14:creationId xmlns:p14="http://schemas.microsoft.com/office/powerpoint/2010/main" val="3632770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A1F98F7-749F-644C-8A51-A1ABEE30752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332D8BBA-849A-D84D-9C1A-E5E37CD28AD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166E5E4D-F148-9044-BC2C-8B305DEB62F4}"/>
              </a:ext>
            </a:extLst>
          </p:cNvPr>
          <p:cNvSpPr>
            <a:spLocks noGrp="1" noChangeArrowheads="1"/>
          </p:cNvSpPr>
          <p:nvPr>
            <p:ph type="sldNum" sz="quarter" idx="12"/>
          </p:nvPr>
        </p:nvSpPr>
        <p:spPr>
          <a:ln/>
        </p:spPr>
        <p:txBody>
          <a:bodyPr/>
          <a:lstStyle>
            <a:lvl1pPr>
              <a:defRPr/>
            </a:lvl1pPr>
          </a:lstStyle>
          <a:p>
            <a:pPr>
              <a:defRPr/>
            </a:pPr>
            <a:fld id="{A7FA4001-1568-1243-8294-85FC7F073F2D}" type="slidenum">
              <a:rPr lang="en-US" altLang="en-US"/>
              <a:pPr>
                <a:defRPr/>
              </a:pPr>
              <a:t>‹#›</a:t>
            </a:fld>
            <a:endParaRPr lang="en-US" altLang="en-US"/>
          </a:p>
        </p:txBody>
      </p:sp>
    </p:spTree>
    <p:extLst>
      <p:ext uri="{BB962C8B-B14F-4D97-AF65-F5344CB8AC3E}">
        <p14:creationId xmlns:p14="http://schemas.microsoft.com/office/powerpoint/2010/main" val="665004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6396B9A-86FC-B049-8D6F-E803DD38EEEA}"/>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AD9DB8E-C433-C54C-8276-65536E5E7F4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CAF2BE6-5924-7846-9E30-D7E6ABFC51B0}"/>
              </a:ext>
            </a:extLst>
          </p:cNvPr>
          <p:cNvSpPr>
            <a:spLocks noGrp="1" noChangeArrowheads="1"/>
          </p:cNvSpPr>
          <p:nvPr>
            <p:ph type="sldNum" sz="quarter" idx="12"/>
          </p:nvPr>
        </p:nvSpPr>
        <p:spPr>
          <a:ln/>
        </p:spPr>
        <p:txBody>
          <a:bodyPr/>
          <a:lstStyle>
            <a:lvl1pPr>
              <a:defRPr/>
            </a:lvl1pPr>
          </a:lstStyle>
          <a:p>
            <a:pPr>
              <a:defRPr/>
            </a:pPr>
            <a:fld id="{A6805255-A516-D64B-9686-BAD417402740}" type="slidenum">
              <a:rPr lang="en-US" altLang="en-US"/>
              <a:pPr>
                <a:defRPr/>
              </a:pPr>
              <a:t>‹#›</a:t>
            </a:fld>
            <a:endParaRPr lang="en-US" altLang="en-US"/>
          </a:p>
        </p:txBody>
      </p:sp>
    </p:spTree>
    <p:extLst>
      <p:ext uri="{BB962C8B-B14F-4D97-AF65-F5344CB8AC3E}">
        <p14:creationId xmlns:p14="http://schemas.microsoft.com/office/powerpoint/2010/main" val="4036846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3642FF8-EE7A-9446-BEC5-E363932DE6B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44ADA43-83A3-2347-ADF7-0A291A2B7A4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A3EAAEB-18D4-2D43-A30B-986B308BB7B9}"/>
              </a:ext>
            </a:extLst>
          </p:cNvPr>
          <p:cNvSpPr>
            <a:spLocks noGrp="1" noChangeArrowheads="1"/>
          </p:cNvSpPr>
          <p:nvPr>
            <p:ph type="sldNum" sz="quarter" idx="12"/>
          </p:nvPr>
        </p:nvSpPr>
        <p:spPr>
          <a:ln/>
        </p:spPr>
        <p:txBody>
          <a:bodyPr/>
          <a:lstStyle>
            <a:lvl1pPr>
              <a:defRPr/>
            </a:lvl1pPr>
          </a:lstStyle>
          <a:p>
            <a:pPr>
              <a:defRPr/>
            </a:pPr>
            <a:fld id="{127F8996-60A2-384B-B837-00254AE10414}" type="slidenum">
              <a:rPr lang="en-US" altLang="en-US"/>
              <a:pPr>
                <a:defRPr/>
              </a:pPr>
              <a:t>‹#›</a:t>
            </a:fld>
            <a:endParaRPr lang="en-US" altLang="en-US"/>
          </a:p>
        </p:txBody>
      </p:sp>
    </p:spTree>
    <p:extLst>
      <p:ext uri="{BB962C8B-B14F-4D97-AF65-F5344CB8AC3E}">
        <p14:creationId xmlns:p14="http://schemas.microsoft.com/office/powerpoint/2010/main" val="1814695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B4950B6-E7C5-D541-8C26-3FFA0ACCE68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DC9C9AB-173F-7D42-8EF7-DBF5B0431BA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2CB64C1-2D98-A248-B7CA-B3BCF563E513}"/>
              </a:ext>
            </a:extLst>
          </p:cNvPr>
          <p:cNvSpPr>
            <a:spLocks noGrp="1" noChangeArrowheads="1"/>
          </p:cNvSpPr>
          <p:nvPr>
            <p:ph type="sldNum" sz="quarter" idx="12"/>
          </p:nvPr>
        </p:nvSpPr>
        <p:spPr>
          <a:ln/>
        </p:spPr>
        <p:txBody>
          <a:bodyPr/>
          <a:lstStyle>
            <a:lvl1pPr>
              <a:defRPr/>
            </a:lvl1pPr>
          </a:lstStyle>
          <a:p>
            <a:pPr>
              <a:defRPr/>
            </a:pPr>
            <a:fld id="{E191462E-051A-914D-B92F-7C45A98725F2}" type="slidenum">
              <a:rPr lang="en-US" altLang="en-US"/>
              <a:pPr>
                <a:defRPr/>
              </a:pPr>
              <a:t>‹#›</a:t>
            </a:fld>
            <a:endParaRPr lang="en-US" altLang="en-US"/>
          </a:p>
        </p:txBody>
      </p:sp>
    </p:spTree>
    <p:extLst>
      <p:ext uri="{BB962C8B-B14F-4D97-AF65-F5344CB8AC3E}">
        <p14:creationId xmlns:p14="http://schemas.microsoft.com/office/powerpoint/2010/main" val="2536557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5CE3D"/>
            </a:gs>
            <a:gs pos="100000">
              <a:srgbClr val="E88018"/>
            </a:gs>
          </a:gsLst>
          <a:lin ang="27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000F288-9B26-EA44-9022-DF5B972C6E4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DDDF425-DB7C-B94B-9809-952C6C6EFA1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F399DC94-850B-754F-8082-D7A069D2ED0A}"/>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Arial" charset="0"/>
              </a:defRPr>
            </a:lvl1pPr>
          </a:lstStyle>
          <a:p>
            <a:pPr>
              <a:defRPr/>
            </a:pPr>
            <a:endParaRPr lang="en-US"/>
          </a:p>
        </p:txBody>
      </p:sp>
      <p:sp>
        <p:nvSpPr>
          <p:cNvPr id="1029" name="Rectangle 5">
            <a:extLst>
              <a:ext uri="{FF2B5EF4-FFF2-40B4-BE49-F238E27FC236}">
                <a16:creationId xmlns:a16="http://schemas.microsoft.com/office/drawing/2014/main" id="{17DD27F9-5522-9347-9DC8-041ECACDFE1A}"/>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defRPr>
            </a:lvl1pPr>
          </a:lstStyle>
          <a:p>
            <a:pPr>
              <a:defRPr/>
            </a:pPr>
            <a:endParaRPr lang="en-US"/>
          </a:p>
        </p:txBody>
      </p:sp>
      <p:sp>
        <p:nvSpPr>
          <p:cNvPr id="1030" name="Rectangle 6">
            <a:extLst>
              <a:ext uri="{FF2B5EF4-FFF2-40B4-BE49-F238E27FC236}">
                <a16:creationId xmlns:a16="http://schemas.microsoft.com/office/drawing/2014/main" id="{5C633710-3B3B-6246-9104-95BBA0677EFA}"/>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4CC13925-1BEB-0E46-BBC4-9F55EC59793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rgbClr val="003366"/>
          </a:solidFill>
          <a:latin typeface="+mj-lt"/>
          <a:ea typeface="+mj-ea"/>
          <a:cs typeface="+mj-cs"/>
        </a:defRPr>
      </a:lvl1pPr>
      <a:lvl2pPr algn="ctr" rtl="0" eaLnBrk="0" fontAlgn="base" hangingPunct="0">
        <a:spcBef>
          <a:spcPct val="0"/>
        </a:spcBef>
        <a:spcAft>
          <a:spcPct val="0"/>
        </a:spcAft>
        <a:defRPr sz="4400">
          <a:solidFill>
            <a:srgbClr val="003366"/>
          </a:solidFill>
          <a:latin typeface="Arial" charset="0"/>
        </a:defRPr>
      </a:lvl2pPr>
      <a:lvl3pPr algn="ctr" rtl="0" eaLnBrk="0" fontAlgn="base" hangingPunct="0">
        <a:spcBef>
          <a:spcPct val="0"/>
        </a:spcBef>
        <a:spcAft>
          <a:spcPct val="0"/>
        </a:spcAft>
        <a:defRPr sz="4400">
          <a:solidFill>
            <a:srgbClr val="003366"/>
          </a:solidFill>
          <a:latin typeface="Arial" charset="0"/>
        </a:defRPr>
      </a:lvl3pPr>
      <a:lvl4pPr algn="ctr" rtl="0" eaLnBrk="0" fontAlgn="base" hangingPunct="0">
        <a:spcBef>
          <a:spcPct val="0"/>
        </a:spcBef>
        <a:spcAft>
          <a:spcPct val="0"/>
        </a:spcAft>
        <a:defRPr sz="4400">
          <a:solidFill>
            <a:srgbClr val="003366"/>
          </a:solidFill>
          <a:latin typeface="Arial" charset="0"/>
        </a:defRPr>
      </a:lvl4pPr>
      <a:lvl5pPr algn="ctr" rtl="0" eaLnBrk="0" fontAlgn="base" hangingPunct="0">
        <a:spcBef>
          <a:spcPct val="0"/>
        </a:spcBef>
        <a:spcAft>
          <a:spcPct val="0"/>
        </a:spcAft>
        <a:defRPr sz="4400">
          <a:solidFill>
            <a:srgbClr val="003366"/>
          </a:solidFill>
          <a:latin typeface="Arial" charset="0"/>
        </a:defRPr>
      </a:lvl5pPr>
      <a:lvl6pPr marL="457200" algn="ctr" rtl="0" fontAlgn="base">
        <a:spcBef>
          <a:spcPct val="0"/>
        </a:spcBef>
        <a:spcAft>
          <a:spcPct val="0"/>
        </a:spcAft>
        <a:defRPr sz="4400">
          <a:solidFill>
            <a:srgbClr val="003366"/>
          </a:solidFill>
          <a:latin typeface="Arial" charset="0"/>
        </a:defRPr>
      </a:lvl6pPr>
      <a:lvl7pPr marL="914400" algn="ctr" rtl="0" fontAlgn="base">
        <a:spcBef>
          <a:spcPct val="0"/>
        </a:spcBef>
        <a:spcAft>
          <a:spcPct val="0"/>
        </a:spcAft>
        <a:defRPr sz="4400">
          <a:solidFill>
            <a:srgbClr val="003366"/>
          </a:solidFill>
          <a:latin typeface="Arial" charset="0"/>
        </a:defRPr>
      </a:lvl7pPr>
      <a:lvl8pPr marL="1371600" algn="ctr" rtl="0" fontAlgn="base">
        <a:spcBef>
          <a:spcPct val="0"/>
        </a:spcBef>
        <a:spcAft>
          <a:spcPct val="0"/>
        </a:spcAft>
        <a:defRPr sz="4400">
          <a:solidFill>
            <a:srgbClr val="003366"/>
          </a:solidFill>
          <a:latin typeface="Arial" charset="0"/>
        </a:defRPr>
      </a:lvl8pPr>
      <a:lvl9pPr marL="1828800" algn="ctr" rtl="0" fontAlgn="base">
        <a:spcBef>
          <a:spcPct val="0"/>
        </a:spcBef>
        <a:spcAft>
          <a:spcPct val="0"/>
        </a:spcAft>
        <a:defRPr sz="4400">
          <a:solidFill>
            <a:srgbClr val="003366"/>
          </a:solidFill>
          <a:latin typeface="Arial" charset="0"/>
        </a:defRPr>
      </a:lvl9pPr>
    </p:titleStyle>
    <p:body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F2C85D84-9C42-A04E-B91A-B1DEEF5EEB57}"/>
              </a:ext>
            </a:extLst>
          </p:cNvPr>
          <p:cNvSpPr>
            <a:spLocks noGrp="1" noChangeArrowheads="1"/>
          </p:cNvSpPr>
          <p:nvPr>
            <p:ph type="ctrTitle"/>
          </p:nvPr>
        </p:nvSpPr>
        <p:spPr>
          <a:xfrm>
            <a:off x="685800" y="2286000"/>
            <a:ext cx="7772400" cy="1143000"/>
          </a:xfrm>
        </p:spPr>
        <p:txBody>
          <a:bodyPr/>
          <a:lstStyle/>
          <a:p>
            <a:pPr eaLnBrk="1" hangingPunct="1"/>
            <a:r>
              <a:rPr lang="en-US" altLang="en-US"/>
              <a:t>Collisions</a:t>
            </a:r>
          </a:p>
        </p:txBody>
      </p:sp>
      <p:sp>
        <p:nvSpPr>
          <p:cNvPr id="15362" name="Rectangle 3">
            <a:extLst>
              <a:ext uri="{FF2B5EF4-FFF2-40B4-BE49-F238E27FC236}">
                <a16:creationId xmlns:a16="http://schemas.microsoft.com/office/drawing/2014/main" id="{B6F0AED1-70A7-5D45-AAA1-707DC09923A2}"/>
              </a:ext>
            </a:extLst>
          </p:cNvPr>
          <p:cNvSpPr>
            <a:spLocks noGrp="1" noChangeArrowheads="1"/>
          </p:cNvSpPr>
          <p:nvPr>
            <p:ph type="subTitle" idx="1"/>
          </p:nvPr>
        </p:nvSpPr>
        <p:spPr>
          <a:xfrm>
            <a:off x="1371600" y="3886200"/>
            <a:ext cx="6400800" cy="1143000"/>
          </a:xfrm>
        </p:spPr>
        <p:txBody>
          <a:bodyPr/>
          <a:lstStyle/>
          <a:p>
            <a:pPr eaLnBrk="1" hangingPunct="1"/>
            <a:r>
              <a:rPr lang="en-US" altLang="en-US"/>
              <a:t>basically include every interaction</a:t>
            </a:r>
          </a:p>
        </p:txBody>
      </p:sp>
      <p:sp>
        <p:nvSpPr>
          <p:cNvPr id="15363" name="Rectangle 3">
            <a:extLst>
              <a:ext uri="{FF2B5EF4-FFF2-40B4-BE49-F238E27FC236}">
                <a16:creationId xmlns:a16="http://schemas.microsoft.com/office/drawing/2014/main" id="{18F6E94C-867B-8F49-95EE-7DF330C8F99D}"/>
              </a:ext>
            </a:extLst>
          </p:cNvPr>
          <p:cNvSpPr>
            <a:spLocks noChangeArrowheads="1"/>
          </p:cNvSpPr>
          <p:nvPr/>
        </p:nvSpPr>
        <p:spPr bwMode="auto">
          <a:xfrm>
            <a:off x="685800" y="5334000"/>
            <a:ext cx="2209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buFontTx/>
              <a:buNone/>
            </a:pPr>
            <a:endParaRPr lang="en-US" altLang="en-US" b="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81FD0CB3-9201-A549-A710-AE8562F6E6C9}"/>
              </a:ext>
            </a:extLst>
          </p:cNvPr>
          <p:cNvSpPr>
            <a:spLocks noGrp="1" noChangeArrowheads="1"/>
          </p:cNvSpPr>
          <p:nvPr>
            <p:ph type="title"/>
          </p:nvPr>
        </p:nvSpPr>
        <p:spPr/>
        <p:txBody>
          <a:bodyPr/>
          <a:lstStyle/>
          <a:p>
            <a:r>
              <a:rPr lang="en-US" altLang="en-US"/>
              <a:t>Question</a:t>
            </a:r>
          </a:p>
        </p:txBody>
      </p:sp>
      <p:sp>
        <p:nvSpPr>
          <p:cNvPr id="28674" name="Content Placeholder 2">
            <a:extLst>
              <a:ext uri="{FF2B5EF4-FFF2-40B4-BE49-F238E27FC236}">
                <a16:creationId xmlns:a16="http://schemas.microsoft.com/office/drawing/2014/main" id="{2998587A-C40B-9348-A505-7CBB72EBA301}"/>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Two cars of equal mass are traveling opposite directions at speed </a:t>
            </a:r>
            <a:r>
              <a:rPr lang="en-US" altLang="en-US" sz="2800" i="1">
                <a:solidFill>
                  <a:schemeClr val="accent2"/>
                </a:solidFill>
              </a:rPr>
              <a:t>v</a:t>
            </a:r>
            <a:r>
              <a:rPr lang="en-US" altLang="en-US" sz="2800"/>
              <a:t>.  They collide completely </a:t>
            </a:r>
            <a:r>
              <a:rPr lang="en-US" altLang="en-US" sz="2800">
                <a:solidFill>
                  <a:schemeClr val="accent2"/>
                </a:solidFill>
              </a:rPr>
              <a:t>elastically</a:t>
            </a:r>
            <a:r>
              <a:rPr lang="en-US" altLang="en-US" sz="2800"/>
              <a:t>. What is the final velocity of the car on the left? </a:t>
            </a:r>
          </a:p>
        </p:txBody>
      </p:sp>
      <p:grpSp>
        <p:nvGrpSpPr>
          <p:cNvPr id="28675" name="Group 4">
            <a:extLst>
              <a:ext uri="{FF2B5EF4-FFF2-40B4-BE49-F238E27FC236}">
                <a16:creationId xmlns:a16="http://schemas.microsoft.com/office/drawing/2014/main" id="{E1DCE54C-25E6-DA44-AB64-A5CC398DF48D}"/>
              </a:ext>
            </a:extLst>
          </p:cNvPr>
          <p:cNvGrpSpPr>
            <a:grpSpLocks/>
          </p:cNvGrpSpPr>
          <p:nvPr/>
        </p:nvGrpSpPr>
        <p:grpSpPr bwMode="auto">
          <a:xfrm>
            <a:off x="1371600" y="4800600"/>
            <a:ext cx="1447800" cy="609600"/>
            <a:chOff x="2590800" y="4724400"/>
            <a:chExt cx="1447800" cy="609600"/>
          </a:xfrm>
        </p:grpSpPr>
        <p:sp>
          <p:nvSpPr>
            <p:cNvPr id="6" name="Rectangle 5">
              <a:extLst>
                <a:ext uri="{FF2B5EF4-FFF2-40B4-BE49-F238E27FC236}">
                  <a16:creationId xmlns:a16="http://schemas.microsoft.com/office/drawing/2014/main" id="{5EBB2926-56D3-5543-A540-CC074684B6E2}"/>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28686" name="TextBox 6">
              <a:extLst>
                <a:ext uri="{FF2B5EF4-FFF2-40B4-BE49-F238E27FC236}">
                  <a16:creationId xmlns:a16="http://schemas.microsoft.com/office/drawing/2014/main" id="{7BD992EA-EE6B-4745-BE13-5E467F0066D2}"/>
                </a:ext>
              </a:extLst>
            </p:cNvPr>
            <p:cNvSpPr txBox="1">
              <a:spLocks noChangeArrowheads="1"/>
            </p:cNvSpPr>
            <p:nvPr/>
          </p:nvSpPr>
          <p:spPr bwMode="auto">
            <a:xfrm>
              <a:off x="3051647"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28676" name="Group 7">
            <a:extLst>
              <a:ext uri="{FF2B5EF4-FFF2-40B4-BE49-F238E27FC236}">
                <a16:creationId xmlns:a16="http://schemas.microsoft.com/office/drawing/2014/main" id="{7E3C45D5-3768-E84F-8FE9-276CCF349B87}"/>
              </a:ext>
            </a:extLst>
          </p:cNvPr>
          <p:cNvGrpSpPr>
            <a:grpSpLocks/>
          </p:cNvGrpSpPr>
          <p:nvPr/>
        </p:nvGrpSpPr>
        <p:grpSpPr bwMode="auto">
          <a:xfrm>
            <a:off x="6019800" y="4800600"/>
            <a:ext cx="1447800" cy="609600"/>
            <a:chOff x="2590800" y="4724400"/>
            <a:chExt cx="1447800" cy="609600"/>
          </a:xfrm>
        </p:grpSpPr>
        <p:sp>
          <p:nvSpPr>
            <p:cNvPr id="9" name="Rectangle 8">
              <a:extLst>
                <a:ext uri="{FF2B5EF4-FFF2-40B4-BE49-F238E27FC236}">
                  <a16:creationId xmlns:a16="http://schemas.microsoft.com/office/drawing/2014/main" id="{5970D23A-3BC2-054F-925F-715551EA7A1E}"/>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28684" name="TextBox 9">
              <a:extLst>
                <a:ext uri="{FF2B5EF4-FFF2-40B4-BE49-F238E27FC236}">
                  <a16:creationId xmlns:a16="http://schemas.microsoft.com/office/drawing/2014/main" id="{026A4762-C208-EF43-9A33-59F4769FEE61}"/>
                </a:ext>
              </a:extLst>
            </p:cNvPr>
            <p:cNvSpPr txBox="1">
              <a:spLocks noChangeArrowheads="1"/>
            </p:cNvSpPr>
            <p:nvPr/>
          </p:nvSpPr>
          <p:spPr bwMode="auto">
            <a:xfrm>
              <a:off x="3055294"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28677" name="Group 10">
            <a:extLst>
              <a:ext uri="{FF2B5EF4-FFF2-40B4-BE49-F238E27FC236}">
                <a16:creationId xmlns:a16="http://schemas.microsoft.com/office/drawing/2014/main" id="{EFE6B3A3-974B-C443-9653-80C030DCCFBF}"/>
              </a:ext>
            </a:extLst>
          </p:cNvPr>
          <p:cNvGrpSpPr>
            <a:grpSpLocks/>
          </p:cNvGrpSpPr>
          <p:nvPr/>
        </p:nvGrpSpPr>
        <p:grpSpPr bwMode="auto">
          <a:xfrm>
            <a:off x="5145088" y="4508500"/>
            <a:ext cx="762000" cy="584200"/>
            <a:chOff x="4038600" y="4508212"/>
            <a:chExt cx="762000" cy="584775"/>
          </a:xfrm>
        </p:grpSpPr>
        <p:cxnSp>
          <p:nvCxnSpPr>
            <p:cNvPr id="28681" name="Straight Arrow Connector 11">
              <a:extLst>
                <a:ext uri="{FF2B5EF4-FFF2-40B4-BE49-F238E27FC236}">
                  <a16:creationId xmlns:a16="http://schemas.microsoft.com/office/drawing/2014/main" id="{2464635C-DC2C-324E-97C9-0C5858A6D2FD}"/>
                </a:ext>
              </a:extLst>
            </p:cNvPr>
            <p:cNvCxnSpPr>
              <a:cxnSpLocks noChangeShapeType="1"/>
            </p:cNvCxnSpPr>
            <p:nvPr/>
          </p:nvCxnSpPr>
          <p:spPr bwMode="auto">
            <a:xfrm flipH="1">
              <a:off x="4038600" y="5092987"/>
              <a:ext cx="762000" cy="0"/>
            </a:xfrm>
            <a:prstGeom prst="straightConnector1">
              <a:avLst/>
            </a:prstGeom>
            <a:noFill/>
            <a:ln w="57150" algn="ctr">
              <a:solidFill>
                <a:schemeClr val="tx2"/>
              </a:solidFill>
              <a:round/>
              <a:headEnd/>
              <a:tailEnd type="triangle" w="med" len="med"/>
            </a:ln>
          </p:spPr>
        </p:cxnSp>
        <p:sp>
          <p:nvSpPr>
            <p:cNvPr id="28682" name="TextBox 12">
              <a:extLst>
                <a:ext uri="{FF2B5EF4-FFF2-40B4-BE49-F238E27FC236}">
                  <a16:creationId xmlns:a16="http://schemas.microsoft.com/office/drawing/2014/main" id="{1CBE6082-8E7A-F74F-8FC3-E79C6F7FB1EC}"/>
                </a:ext>
              </a:extLst>
            </p:cNvPr>
            <p:cNvSpPr txBox="1">
              <a:spLocks noChangeArrowheads="1"/>
            </p:cNvSpPr>
            <p:nvPr/>
          </p:nvSpPr>
          <p:spPr bwMode="auto">
            <a:xfrm>
              <a:off x="4227262" y="4508212"/>
              <a:ext cx="3898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v</a:t>
              </a:r>
            </a:p>
          </p:txBody>
        </p:sp>
      </p:grpSp>
      <p:grpSp>
        <p:nvGrpSpPr>
          <p:cNvPr id="28678" name="Group 13">
            <a:extLst>
              <a:ext uri="{FF2B5EF4-FFF2-40B4-BE49-F238E27FC236}">
                <a16:creationId xmlns:a16="http://schemas.microsoft.com/office/drawing/2014/main" id="{7BBD4856-1820-B64F-B976-9759E367E8A9}"/>
              </a:ext>
            </a:extLst>
          </p:cNvPr>
          <p:cNvGrpSpPr>
            <a:grpSpLocks/>
          </p:cNvGrpSpPr>
          <p:nvPr/>
        </p:nvGrpSpPr>
        <p:grpSpPr bwMode="auto">
          <a:xfrm>
            <a:off x="2971800" y="4495800"/>
            <a:ext cx="762000" cy="584200"/>
            <a:chOff x="4038600" y="4508212"/>
            <a:chExt cx="762000" cy="584775"/>
          </a:xfrm>
        </p:grpSpPr>
        <p:cxnSp>
          <p:nvCxnSpPr>
            <p:cNvPr id="28679" name="Straight Arrow Connector 14">
              <a:extLst>
                <a:ext uri="{FF2B5EF4-FFF2-40B4-BE49-F238E27FC236}">
                  <a16:creationId xmlns:a16="http://schemas.microsoft.com/office/drawing/2014/main" id="{618B06CC-AA92-DE41-93E5-6AA6ED1B6AB8}"/>
                </a:ext>
              </a:extLst>
            </p:cNvPr>
            <p:cNvCxnSpPr>
              <a:cxnSpLocks/>
            </p:cNvCxnSpPr>
            <p:nvPr/>
          </p:nvCxnSpPr>
          <p:spPr bwMode="auto">
            <a:xfrm>
              <a:off x="4038600" y="5092987"/>
              <a:ext cx="762000" cy="0"/>
            </a:xfrm>
            <a:prstGeom prst="straightConnector1">
              <a:avLst/>
            </a:prstGeom>
            <a:noFill/>
            <a:ln w="57150" algn="ctr">
              <a:solidFill>
                <a:schemeClr val="tx2"/>
              </a:solidFill>
              <a:round/>
              <a:headEnd/>
              <a:tailEnd type="triangle" w="med" len="med"/>
            </a:ln>
          </p:spPr>
        </p:cxnSp>
        <p:sp>
          <p:nvSpPr>
            <p:cNvPr id="28680" name="TextBox 15">
              <a:extLst>
                <a:ext uri="{FF2B5EF4-FFF2-40B4-BE49-F238E27FC236}">
                  <a16:creationId xmlns:a16="http://schemas.microsoft.com/office/drawing/2014/main" id="{2C2734EB-2FFF-084E-9382-43081F593F71}"/>
                </a:ext>
              </a:extLst>
            </p:cNvPr>
            <p:cNvSpPr txBox="1">
              <a:spLocks noChangeArrowheads="1"/>
            </p:cNvSpPr>
            <p:nvPr/>
          </p:nvSpPr>
          <p:spPr bwMode="auto">
            <a:xfrm>
              <a:off x="4191000" y="4508212"/>
              <a:ext cx="3898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v</a:t>
              </a: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ED47F2F7-4A33-9F4E-B2F4-066BAAFCF3FF}"/>
              </a:ext>
            </a:extLst>
          </p:cNvPr>
          <p:cNvSpPr>
            <a:spLocks noGrp="1" noChangeArrowheads="1"/>
          </p:cNvSpPr>
          <p:nvPr>
            <p:ph type="title"/>
          </p:nvPr>
        </p:nvSpPr>
        <p:spPr/>
        <p:txBody>
          <a:bodyPr/>
          <a:lstStyle/>
          <a:p>
            <a:r>
              <a:rPr lang="en-US" altLang="en-US"/>
              <a:t>Example Problem</a:t>
            </a:r>
          </a:p>
        </p:txBody>
      </p:sp>
      <p:sp>
        <p:nvSpPr>
          <p:cNvPr id="30722" name="Content Placeholder 2">
            <a:extLst>
              <a:ext uri="{FF2B5EF4-FFF2-40B4-BE49-F238E27FC236}">
                <a16:creationId xmlns:a16="http://schemas.microsoft.com/office/drawing/2014/main" id="{7F51F002-F8E7-BA4A-AF9C-A0FF7C0C243A}"/>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A car traveling to the left collides with a car of equal mass initially stationary but free to move. The collide completely </a:t>
            </a:r>
            <a:r>
              <a:rPr lang="en-US" altLang="en-US" sz="2800">
                <a:solidFill>
                  <a:schemeClr val="accent2"/>
                </a:solidFill>
              </a:rPr>
              <a:t>elastically</a:t>
            </a:r>
            <a:r>
              <a:rPr lang="en-US" altLang="en-US" sz="2800"/>
              <a:t>. What is the final velocity of the initially stationary car?</a:t>
            </a:r>
          </a:p>
        </p:txBody>
      </p:sp>
      <p:grpSp>
        <p:nvGrpSpPr>
          <p:cNvPr id="30723" name="Group 4">
            <a:extLst>
              <a:ext uri="{FF2B5EF4-FFF2-40B4-BE49-F238E27FC236}">
                <a16:creationId xmlns:a16="http://schemas.microsoft.com/office/drawing/2014/main" id="{A83993A2-2DC5-C948-9261-C6D8DB6114D2}"/>
              </a:ext>
            </a:extLst>
          </p:cNvPr>
          <p:cNvGrpSpPr>
            <a:grpSpLocks/>
          </p:cNvGrpSpPr>
          <p:nvPr/>
        </p:nvGrpSpPr>
        <p:grpSpPr bwMode="auto">
          <a:xfrm>
            <a:off x="1371600" y="4800600"/>
            <a:ext cx="1447800" cy="609600"/>
            <a:chOff x="2590800" y="4724400"/>
            <a:chExt cx="1447800" cy="609600"/>
          </a:xfrm>
        </p:grpSpPr>
        <p:sp>
          <p:nvSpPr>
            <p:cNvPr id="6" name="Rectangle 5">
              <a:extLst>
                <a:ext uri="{FF2B5EF4-FFF2-40B4-BE49-F238E27FC236}">
                  <a16:creationId xmlns:a16="http://schemas.microsoft.com/office/drawing/2014/main" id="{4C02D2CF-A2A2-1343-8479-201DA8A44741}"/>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30731" name="TextBox 6">
              <a:extLst>
                <a:ext uri="{FF2B5EF4-FFF2-40B4-BE49-F238E27FC236}">
                  <a16:creationId xmlns:a16="http://schemas.microsoft.com/office/drawing/2014/main" id="{9F44FB68-330E-AD4F-B003-27B53D2A0159}"/>
                </a:ext>
              </a:extLst>
            </p:cNvPr>
            <p:cNvSpPr txBox="1">
              <a:spLocks noChangeArrowheads="1"/>
            </p:cNvSpPr>
            <p:nvPr/>
          </p:nvSpPr>
          <p:spPr bwMode="auto">
            <a:xfrm>
              <a:off x="3051647"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30724" name="Group 7">
            <a:extLst>
              <a:ext uri="{FF2B5EF4-FFF2-40B4-BE49-F238E27FC236}">
                <a16:creationId xmlns:a16="http://schemas.microsoft.com/office/drawing/2014/main" id="{CD2C6554-EA6D-A940-A917-4BFA7B2571E7}"/>
              </a:ext>
            </a:extLst>
          </p:cNvPr>
          <p:cNvGrpSpPr>
            <a:grpSpLocks/>
          </p:cNvGrpSpPr>
          <p:nvPr/>
        </p:nvGrpSpPr>
        <p:grpSpPr bwMode="auto">
          <a:xfrm>
            <a:off x="6019800" y="4800600"/>
            <a:ext cx="1447800" cy="609600"/>
            <a:chOff x="2590800" y="4724400"/>
            <a:chExt cx="1447800" cy="609600"/>
          </a:xfrm>
        </p:grpSpPr>
        <p:sp>
          <p:nvSpPr>
            <p:cNvPr id="9" name="Rectangle 8">
              <a:extLst>
                <a:ext uri="{FF2B5EF4-FFF2-40B4-BE49-F238E27FC236}">
                  <a16:creationId xmlns:a16="http://schemas.microsoft.com/office/drawing/2014/main" id="{D0E8DA89-7EB9-0A40-BFC6-0C2E3CD60932}"/>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30729" name="TextBox 9">
              <a:extLst>
                <a:ext uri="{FF2B5EF4-FFF2-40B4-BE49-F238E27FC236}">
                  <a16:creationId xmlns:a16="http://schemas.microsoft.com/office/drawing/2014/main" id="{5D27089E-C93E-7D49-AE9A-E397285A2EB6}"/>
                </a:ext>
              </a:extLst>
            </p:cNvPr>
            <p:cNvSpPr txBox="1">
              <a:spLocks noChangeArrowheads="1"/>
            </p:cNvSpPr>
            <p:nvPr/>
          </p:nvSpPr>
          <p:spPr bwMode="auto">
            <a:xfrm>
              <a:off x="3055294"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30725" name="Group 10">
            <a:extLst>
              <a:ext uri="{FF2B5EF4-FFF2-40B4-BE49-F238E27FC236}">
                <a16:creationId xmlns:a16="http://schemas.microsoft.com/office/drawing/2014/main" id="{9CD49EDE-8685-AB47-ABDB-EE00DD7A2CC9}"/>
              </a:ext>
            </a:extLst>
          </p:cNvPr>
          <p:cNvGrpSpPr>
            <a:grpSpLocks/>
          </p:cNvGrpSpPr>
          <p:nvPr/>
        </p:nvGrpSpPr>
        <p:grpSpPr bwMode="auto">
          <a:xfrm>
            <a:off x="5145088" y="4508500"/>
            <a:ext cx="762000" cy="584200"/>
            <a:chOff x="4038600" y="4508212"/>
            <a:chExt cx="762000" cy="584775"/>
          </a:xfrm>
        </p:grpSpPr>
        <p:cxnSp>
          <p:nvCxnSpPr>
            <p:cNvPr id="30726" name="Straight Arrow Connector 11">
              <a:extLst>
                <a:ext uri="{FF2B5EF4-FFF2-40B4-BE49-F238E27FC236}">
                  <a16:creationId xmlns:a16="http://schemas.microsoft.com/office/drawing/2014/main" id="{62B0BA8D-0DAF-4F4E-9E51-10899DD9584C}"/>
                </a:ext>
              </a:extLst>
            </p:cNvPr>
            <p:cNvCxnSpPr>
              <a:cxnSpLocks noChangeShapeType="1"/>
            </p:cNvCxnSpPr>
            <p:nvPr/>
          </p:nvCxnSpPr>
          <p:spPr bwMode="auto">
            <a:xfrm flipH="1">
              <a:off x="4038600" y="5092987"/>
              <a:ext cx="762000" cy="0"/>
            </a:xfrm>
            <a:prstGeom prst="straightConnector1">
              <a:avLst/>
            </a:prstGeom>
            <a:noFill/>
            <a:ln w="57150" algn="ctr">
              <a:solidFill>
                <a:schemeClr val="tx2"/>
              </a:solidFill>
              <a:round/>
              <a:headEnd/>
              <a:tailEnd type="triangle" w="med" len="med"/>
            </a:ln>
          </p:spPr>
        </p:cxnSp>
        <p:sp>
          <p:nvSpPr>
            <p:cNvPr id="30727" name="TextBox 12">
              <a:extLst>
                <a:ext uri="{FF2B5EF4-FFF2-40B4-BE49-F238E27FC236}">
                  <a16:creationId xmlns:a16="http://schemas.microsoft.com/office/drawing/2014/main" id="{6563F57B-D0EB-1B46-8C7D-23361262A3D3}"/>
                </a:ext>
              </a:extLst>
            </p:cNvPr>
            <p:cNvSpPr txBox="1">
              <a:spLocks noChangeArrowheads="1"/>
            </p:cNvSpPr>
            <p:nvPr/>
          </p:nvSpPr>
          <p:spPr bwMode="auto">
            <a:xfrm>
              <a:off x="4227262" y="4508212"/>
              <a:ext cx="3898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v</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a:extLst>
              <a:ext uri="{FF2B5EF4-FFF2-40B4-BE49-F238E27FC236}">
                <a16:creationId xmlns:a16="http://schemas.microsoft.com/office/drawing/2014/main" id="{AB4FB774-EDF8-9D46-B05A-209B8945D187}"/>
              </a:ext>
            </a:extLst>
          </p:cNvPr>
          <p:cNvSpPr>
            <a:spLocks noGrp="1" noChangeArrowheads="1"/>
          </p:cNvSpPr>
          <p:nvPr>
            <p:ph type="title"/>
          </p:nvPr>
        </p:nvSpPr>
        <p:spPr/>
        <p:txBody>
          <a:bodyPr/>
          <a:lstStyle/>
          <a:p>
            <a:r>
              <a:rPr lang="en-US" altLang="en-US"/>
              <a:t>Example Problem</a:t>
            </a:r>
          </a:p>
        </p:txBody>
      </p:sp>
      <p:sp>
        <p:nvSpPr>
          <p:cNvPr id="32770" name="Rectangle 3">
            <a:extLst>
              <a:ext uri="{FF2B5EF4-FFF2-40B4-BE49-F238E27FC236}">
                <a16:creationId xmlns:a16="http://schemas.microsoft.com/office/drawing/2014/main" id="{078DADD9-2481-3C43-BE55-F8C97E12E0AA}"/>
              </a:ext>
            </a:extLst>
          </p:cNvPr>
          <p:cNvSpPr>
            <a:spLocks noGrp="1" noChangeArrowheads="1"/>
          </p:cNvSpPr>
          <p:nvPr>
            <p:ph type="body" idx="1"/>
          </p:nvPr>
        </p:nvSpPr>
        <p:spPr>
          <a:xfrm>
            <a:off x="457200" y="1600200"/>
            <a:ext cx="7620000" cy="1947863"/>
          </a:xfrm>
        </p:spPr>
        <p:txBody>
          <a:bodyPr/>
          <a:lstStyle/>
          <a:p>
            <a:pPr marL="0" indent="0">
              <a:buFontTx/>
              <a:buNone/>
            </a:pPr>
            <a:r>
              <a:rPr lang="en-US" altLang="en-US" sz="2400"/>
              <a:t>Two asteroids of equal mass collide with a glancing blow. Asteroid A, which was initially traveling at 40.0 m/s, is deflected 30.0° from its original direction, while asteroid B, which was initially at rest, travels at 45.0° to the original direction of A.</a:t>
            </a:r>
          </a:p>
        </p:txBody>
      </p:sp>
      <p:sp>
        <p:nvSpPr>
          <p:cNvPr id="32771" name="Rectangle 4">
            <a:extLst>
              <a:ext uri="{FF2B5EF4-FFF2-40B4-BE49-F238E27FC236}">
                <a16:creationId xmlns:a16="http://schemas.microsoft.com/office/drawing/2014/main" id="{1C44C132-126E-744B-824A-EEC547A0E57D}"/>
              </a:ext>
            </a:extLst>
          </p:cNvPr>
          <p:cNvSpPr>
            <a:spLocks noChangeArrowheads="1"/>
          </p:cNvSpPr>
          <p:nvPr/>
        </p:nvSpPr>
        <p:spPr bwMode="auto">
          <a:xfrm>
            <a:off x="457200" y="4800600"/>
            <a:ext cx="82296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0850" indent="-45085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nSpc>
                <a:spcPct val="90000"/>
              </a:lnSpc>
              <a:buFont typeface="Times" pitchFamily="2" charset="0"/>
              <a:buAutoNum type="alphaLcPeriod"/>
            </a:pPr>
            <a:r>
              <a:rPr lang="en-US" altLang="en-US" sz="2400" b="0"/>
              <a:t>Find the speed of each asteroid after the collision.</a:t>
            </a:r>
          </a:p>
          <a:p>
            <a:pPr>
              <a:lnSpc>
                <a:spcPct val="90000"/>
              </a:lnSpc>
              <a:buFont typeface="Times" pitchFamily="2" charset="0"/>
              <a:buAutoNum type="alphaLcPeriod"/>
            </a:pPr>
            <a:r>
              <a:rPr lang="en-US" altLang="en-US" sz="2400" b="0"/>
              <a:t>What kind of collision is this?</a:t>
            </a:r>
          </a:p>
          <a:p>
            <a:pPr>
              <a:lnSpc>
                <a:spcPct val="90000"/>
              </a:lnSpc>
              <a:buFont typeface="Times" pitchFamily="2" charset="0"/>
              <a:buAutoNum type="alphaLcPeriod"/>
            </a:pPr>
            <a:r>
              <a:rPr lang="en-US" altLang="en-US" sz="2400" b="0"/>
              <a:t>What fraction of the original kinetic energy of asteroid A is lost during the collision?</a:t>
            </a:r>
          </a:p>
        </p:txBody>
      </p:sp>
      <p:sp>
        <p:nvSpPr>
          <p:cNvPr id="32772" name="Freeform 5">
            <a:extLst>
              <a:ext uri="{FF2B5EF4-FFF2-40B4-BE49-F238E27FC236}">
                <a16:creationId xmlns:a16="http://schemas.microsoft.com/office/drawing/2014/main" id="{DAE4A3DB-8BA2-8045-B6C8-825BC789228B}"/>
              </a:ext>
            </a:extLst>
          </p:cNvPr>
          <p:cNvSpPr>
            <a:spLocks/>
          </p:cNvSpPr>
          <p:nvPr/>
        </p:nvSpPr>
        <p:spPr bwMode="auto">
          <a:xfrm>
            <a:off x="3802063" y="3733800"/>
            <a:ext cx="465137" cy="404813"/>
          </a:xfrm>
          <a:custGeom>
            <a:avLst/>
            <a:gdLst>
              <a:gd name="T0" fmla="*/ 2147483646 w 328"/>
              <a:gd name="T1" fmla="*/ 2147483646 h 287"/>
              <a:gd name="T2" fmla="*/ 2147483646 w 328"/>
              <a:gd name="T3" fmla="*/ 2147483646 h 287"/>
              <a:gd name="T4" fmla="*/ 2147483646 w 328"/>
              <a:gd name="T5" fmla="*/ 2147483646 h 287"/>
              <a:gd name="T6" fmla="*/ 2147483646 w 328"/>
              <a:gd name="T7" fmla="*/ 2147483646 h 287"/>
              <a:gd name="T8" fmla="*/ 2147483646 w 328"/>
              <a:gd name="T9" fmla="*/ 2147483646 h 287"/>
              <a:gd name="T10" fmla="*/ 2147483646 w 328"/>
              <a:gd name="T11" fmla="*/ 2147483646 h 287"/>
              <a:gd name="T12" fmla="*/ 2147483646 w 328"/>
              <a:gd name="T13" fmla="*/ 2147483646 h 2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8" h="287">
                <a:moveTo>
                  <a:pt x="276" y="124"/>
                </a:moveTo>
                <a:cubicBezTo>
                  <a:pt x="240" y="0"/>
                  <a:pt x="236" y="27"/>
                  <a:pt x="78" y="47"/>
                </a:cubicBezTo>
                <a:cubicBezTo>
                  <a:pt x="52" y="68"/>
                  <a:pt x="72" y="106"/>
                  <a:pt x="61" y="133"/>
                </a:cubicBezTo>
                <a:cubicBezTo>
                  <a:pt x="54" y="147"/>
                  <a:pt x="34" y="153"/>
                  <a:pt x="26" y="167"/>
                </a:cubicBezTo>
                <a:cubicBezTo>
                  <a:pt x="16" y="182"/>
                  <a:pt x="0" y="196"/>
                  <a:pt x="9" y="218"/>
                </a:cubicBezTo>
                <a:cubicBezTo>
                  <a:pt x="61" y="271"/>
                  <a:pt x="106" y="272"/>
                  <a:pt x="181" y="287"/>
                </a:cubicBezTo>
                <a:cubicBezTo>
                  <a:pt x="328" y="262"/>
                  <a:pt x="300" y="224"/>
                  <a:pt x="276" y="124"/>
                </a:cubicBezTo>
                <a:close/>
              </a:path>
            </a:pathLst>
          </a:custGeom>
          <a:solidFill>
            <a:srgbClr val="C0C0C0"/>
          </a:solidFill>
          <a:ln w="9525">
            <a:solidFill>
              <a:srgbClr val="000000"/>
            </a:solidFill>
            <a:round/>
            <a:headEnd/>
            <a:tailEnd/>
          </a:ln>
        </p:spPr>
        <p:txBody>
          <a:bodyPr/>
          <a:lstStyle/>
          <a:p>
            <a:endParaRPr lang="en-US"/>
          </a:p>
        </p:txBody>
      </p:sp>
      <p:sp>
        <p:nvSpPr>
          <p:cNvPr id="32773" name="Freeform 7">
            <a:extLst>
              <a:ext uri="{FF2B5EF4-FFF2-40B4-BE49-F238E27FC236}">
                <a16:creationId xmlns:a16="http://schemas.microsoft.com/office/drawing/2014/main" id="{EF902602-066C-4A4E-B038-0234B92E07C8}"/>
              </a:ext>
            </a:extLst>
          </p:cNvPr>
          <p:cNvSpPr>
            <a:spLocks/>
          </p:cNvSpPr>
          <p:nvPr/>
        </p:nvSpPr>
        <p:spPr bwMode="auto">
          <a:xfrm>
            <a:off x="5021263" y="3929063"/>
            <a:ext cx="388937" cy="338137"/>
          </a:xfrm>
          <a:custGeom>
            <a:avLst/>
            <a:gdLst>
              <a:gd name="T0" fmla="*/ 2147483646 w 328"/>
              <a:gd name="T1" fmla="*/ 2147483646 h 287"/>
              <a:gd name="T2" fmla="*/ 2147483646 w 328"/>
              <a:gd name="T3" fmla="*/ 2147483646 h 287"/>
              <a:gd name="T4" fmla="*/ 2147483646 w 328"/>
              <a:gd name="T5" fmla="*/ 2147483646 h 287"/>
              <a:gd name="T6" fmla="*/ 2147483646 w 328"/>
              <a:gd name="T7" fmla="*/ 2147483646 h 287"/>
              <a:gd name="T8" fmla="*/ 2147483646 w 328"/>
              <a:gd name="T9" fmla="*/ 2147483646 h 287"/>
              <a:gd name="T10" fmla="*/ 2147483646 w 328"/>
              <a:gd name="T11" fmla="*/ 2147483646 h 287"/>
              <a:gd name="T12" fmla="*/ 2147483646 w 328"/>
              <a:gd name="T13" fmla="*/ 2147483646 h 2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8" h="287">
                <a:moveTo>
                  <a:pt x="276" y="124"/>
                </a:moveTo>
                <a:cubicBezTo>
                  <a:pt x="240" y="0"/>
                  <a:pt x="236" y="27"/>
                  <a:pt x="78" y="47"/>
                </a:cubicBezTo>
                <a:cubicBezTo>
                  <a:pt x="52" y="68"/>
                  <a:pt x="72" y="106"/>
                  <a:pt x="61" y="133"/>
                </a:cubicBezTo>
                <a:cubicBezTo>
                  <a:pt x="54" y="147"/>
                  <a:pt x="34" y="153"/>
                  <a:pt x="26" y="167"/>
                </a:cubicBezTo>
                <a:cubicBezTo>
                  <a:pt x="16" y="182"/>
                  <a:pt x="0" y="196"/>
                  <a:pt x="9" y="218"/>
                </a:cubicBezTo>
                <a:cubicBezTo>
                  <a:pt x="61" y="271"/>
                  <a:pt x="106" y="272"/>
                  <a:pt x="181" y="287"/>
                </a:cubicBezTo>
                <a:cubicBezTo>
                  <a:pt x="328" y="262"/>
                  <a:pt x="300" y="224"/>
                  <a:pt x="276" y="124"/>
                </a:cubicBezTo>
                <a:close/>
              </a:path>
            </a:pathLst>
          </a:custGeom>
          <a:solidFill>
            <a:srgbClr val="FFFFFF"/>
          </a:solidFill>
          <a:ln w="9525">
            <a:solidFill>
              <a:srgbClr val="000000"/>
            </a:solidFill>
            <a:round/>
            <a:headEnd/>
            <a:tailEnd/>
          </a:ln>
        </p:spPr>
        <p:txBody>
          <a:bodyPr/>
          <a:lstStyle/>
          <a:p>
            <a:endParaRPr lang="en-US"/>
          </a:p>
        </p:txBody>
      </p:sp>
      <p:sp>
        <p:nvSpPr>
          <p:cNvPr id="32774" name="Line 8">
            <a:extLst>
              <a:ext uri="{FF2B5EF4-FFF2-40B4-BE49-F238E27FC236}">
                <a16:creationId xmlns:a16="http://schemas.microsoft.com/office/drawing/2014/main" id="{F7797F54-6203-C24E-9A4C-42132D2F73B3}"/>
              </a:ext>
            </a:extLst>
          </p:cNvPr>
          <p:cNvSpPr>
            <a:spLocks noChangeShapeType="1"/>
          </p:cNvSpPr>
          <p:nvPr/>
        </p:nvSpPr>
        <p:spPr bwMode="auto">
          <a:xfrm>
            <a:off x="4610100" y="3962400"/>
            <a:ext cx="1485900" cy="0"/>
          </a:xfrm>
          <a:prstGeom prst="line">
            <a:avLst/>
          </a:prstGeom>
          <a:noFill/>
          <a:ln w="635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2775" name="Line 9">
            <a:extLst>
              <a:ext uri="{FF2B5EF4-FFF2-40B4-BE49-F238E27FC236}">
                <a16:creationId xmlns:a16="http://schemas.microsoft.com/office/drawing/2014/main" id="{59974695-935E-8541-90C5-AFA7B28CD128}"/>
              </a:ext>
            </a:extLst>
          </p:cNvPr>
          <p:cNvSpPr>
            <a:spLocks noChangeShapeType="1"/>
          </p:cNvSpPr>
          <p:nvPr/>
        </p:nvSpPr>
        <p:spPr bwMode="auto">
          <a:xfrm>
            <a:off x="4305300" y="3962400"/>
            <a:ext cx="457200" cy="0"/>
          </a:xfrm>
          <a:prstGeom prst="line">
            <a:avLst/>
          </a:prstGeom>
          <a:noFill/>
          <a:ln w="28575">
            <a:solidFill>
              <a:srgbClr val="808080"/>
            </a:solidFill>
            <a:round/>
            <a:headEnd/>
            <a:tailEnd type="triangle" w="sm" len="med"/>
          </a:ln>
          <a:extLst>
            <a:ext uri="{909E8E84-426E-40DD-AFC4-6F175D3DCCD1}">
              <a14:hiddenFill xmlns:a14="http://schemas.microsoft.com/office/drawing/2010/main">
                <a:noFill/>
              </a14:hiddenFill>
            </a:ext>
          </a:extLst>
        </p:spPr>
        <p:txBody>
          <a:bodyPr/>
          <a:lstStyle/>
          <a:p>
            <a:endParaRPr lang="en-US"/>
          </a:p>
        </p:txBody>
      </p:sp>
      <p:sp>
        <p:nvSpPr>
          <p:cNvPr id="32776" name="Line 10">
            <a:extLst>
              <a:ext uri="{FF2B5EF4-FFF2-40B4-BE49-F238E27FC236}">
                <a16:creationId xmlns:a16="http://schemas.microsoft.com/office/drawing/2014/main" id="{AFE73001-D038-1041-AFE8-E7994A9D80CC}"/>
              </a:ext>
            </a:extLst>
          </p:cNvPr>
          <p:cNvSpPr>
            <a:spLocks noChangeShapeType="1"/>
          </p:cNvSpPr>
          <p:nvPr/>
        </p:nvSpPr>
        <p:spPr bwMode="auto">
          <a:xfrm rot="-1800000">
            <a:off x="5029200" y="3657600"/>
            <a:ext cx="700088" cy="6350"/>
          </a:xfrm>
          <a:prstGeom prst="line">
            <a:avLst/>
          </a:prstGeom>
          <a:noFill/>
          <a:ln w="28575">
            <a:solidFill>
              <a:srgbClr val="808080"/>
            </a:solidFill>
            <a:round/>
            <a:headEnd/>
            <a:tailEnd type="triangle" w="sm" len="med"/>
          </a:ln>
          <a:extLst>
            <a:ext uri="{909E8E84-426E-40DD-AFC4-6F175D3DCCD1}">
              <a14:hiddenFill xmlns:a14="http://schemas.microsoft.com/office/drawing/2010/main">
                <a:noFill/>
              </a14:hiddenFill>
            </a:ext>
          </a:extLst>
        </p:spPr>
        <p:txBody>
          <a:bodyPr/>
          <a:lstStyle/>
          <a:p>
            <a:endParaRPr lang="en-US"/>
          </a:p>
        </p:txBody>
      </p:sp>
      <p:sp>
        <p:nvSpPr>
          <p:cNvPr id="32777" name="Line 11">
            <a:extLst>
              <a:ext uri="{FF2B5EF4-FFF2-40B4-BE49-F238E27FC236}">
                <a16:creationId xmlns:a16="http://schemas.microsoft.com/office/drawing/2014/main" id="{E7DA55A2-3759-0F4D-AC2C-77072DEAC419}"/>
              </a:ext>
            </a:extLst>
          </p:cNvPr>
          <p:cNvSpPr>
            <a:spLocks noChangeShapeType="1"/>
          </p:cNvSpPr>
          <p:nvPr/>
        </p:nvSpPr>
        <p:spPr bwMode="auto">
          <a:xfrm rot="2700000">
            <a:off x="5223668" y="4453732"/>
            <a:ext cx="677863" cy="0"/>
          </a:xfrm>
          <a:prstGeom prst="line">
            <a:avLst/>
          </a:prstGeom>
          <a:noFill/>
          <a:ln w="28575">
            <a:solidFill>
              <a:srgbClr val="808080"/>
            </a:solidFill>
            <a:round/>
            <a:headEnd/>
            <a:tailEnd type="triangle" w="sm" len="med"/>
          </a:ln>
          <a:extLst>
            <a:ext uri="{909E8E84-426E-40DD-AFC4-6F175D3DCCD1}">
              <a14:hiddenFill xmlns:a14="http://schemas.microsoft.com/office/drawing/2010/main">
                <a:noFill/>
              </a14:hiddenFill>
            </a:ext>
          </a:extLst>
        </p:spPr>
        <p:txBody>
          <a:bodyPr/>
          <a:lstStyle/>
          <a:p>
            <a:endParaRPr lang="en-US"/>
          </a:p>
        </p:txBody>
      </p:sp>
      <p:sp>
        <p:nvSpPr>
          <p:cNvPr id="32778" name="Arc 12">
            <a:extLst>
              <a:ext uri="{FF2B5EF4-FFF2-40B4-BE49-F238E27FC236}">
                <a16:creationId xmlns:a16="http://schemas.microsoft.com/office/drawing/2014/main" id="{74666AC8-F78F-0F48-9E57-A135089247DB}"/>
              </a:ext>
            </a:extLst>
          </p:cNvPr>
          <p:cNvSpPr>
            <a:spLocks/>
          </p:cNvSpPr>
          <p:nvPr/>
        </p:nvSpPr>
        <p:spPr bwMode="auto">
          <a:xfrm>
            <a:off x="5014913" y="3719513"/>
            <a:ext cx="385762" cy="257175"/>
          </a:xfrm>
          <a:custGeom>
            <a:avLst/>
            <a:gdLst>
              <a:gd name="T0" fmla="*/ 2147483646 w 21600"/>
              <a:gd name="T1" fmla="*/ 0 h 14386"/>
              <a:gd name="T2" fmla="*/ 2147483646 w 21600"/>
              <a:gd name="T3" fmla="*/ 2147483646 h 14386"/>
              <a:gd name="T4" fmla="*/ 0 w 21600"/>
              <a:gd name="T5" fmla="*/ 2147483646 h 14386"/>
              <a:gd name="T6" fmla="*/ 0 60000 65536"/>
              <a:gd name="T7" fmla="*/ 0 60000 65536"/>
              <a:gd name="T8" fmla="*/ 0 60000 65536"/>
            </a:gdLst>
            <a:ahLst/>
            <a:cxnLst>
              <a:cxn ang="T6">
                <a:pos x="T0" y="T1"/>
              </a:cxn>
              <a:cxn ang="T7">
                <a:pos x="T2" y="T3"/>
              </a:cxn>
              <a:cxn ang="T8">
                <a:pos x="T4" y="T5"/>
              </a:cxn>
            </a:cxnLst>
            <a:rect l="0" t="0" r="r" b="b"/>
            <a:pathLst>
              <a:path w="21600" h="14386" fill="none" extrusionOk="0">
                <a:moveTo>
                  <a:pt x="16314" y="-1"/>
                </a:moveTo>
                <a:cubicBezTo>
                  <a:pt x="19723" y="3928"/>
                  <a:pt x="21600" y="8954"/>
                  <a:pt x="21600" y="14156"/>
                </a:cubicBezTo>
                <a:cubicBezTo>
                  <a:pt x="21600" y="14232"/>
                  <a:pt x="21599" y="14309"/>
                  <a:pt x="21598" y="14386"/>
                </a:cubicBezTo>
              </a:path>
              <a:path w="21600" h="14386" stroke="0" extrusionOk="0">
                <a:moveTo>
                  <a:pt x="16314" y="-1"/>
                </a:moveTo>
                <a:cubicBezTo>
                  <a:pt x="19723" y="3928"/>
                  <a:pt x="21600" y="8954"/>
                  <a:pt x="21600" y="14156"/>
                </a:cubicBezTo>
                <a:cubicBezTo>
                  <a:pt x="21600" y="14232"/>
                  <a:pt x="21599" y="14309"/>
                  <a:pt x="21598" y="14386"/>
                </a:cubicBezTo>
                <a:lnTo>
                  <a:pt x="0" y="14156"/>
                </a:lnTo>
                <a:lnTo>
                  <a:pt x="16314" y="-1"/>
                </a:lnTo>
                <a:close/>
              </a:path>
            </a:pathLst>
          </a:custGeom>
          <a:noFill/>
          <a:ln w="9525">
            <a:solidFill>
              <a:srgbClr val="000000"/>
            </a:solidFill>
            <a:round/>
            <a:headEnd type="arrow" w="sm" len="sm"/>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779" name="Arc 13">
            <a:extLst>
              <a:ext uri="{FF2B5EF4-FFF2-40B4-BE49-F238E27FC236}">
                <a16:creationId xmlns:a16="http://schemas.microsoft.com/office/drawing/2014/main" id="{7F312AC7-EAB1-AF46-B92C-851CC16BBF0F}"/>
              </a:ext>
            </a:extLst>
          </p:cNvPr>
          <p:cNvSpPr>
            <a:spLocks/>
          </p:cNvSpPr>
          <p:nvPr/>
        </p:nvSpPr>
        <p:spPr bwMode="auto">
          <a:xfrm>
            <a:off x="5105400" y="3962400"/>
            <a:ext cx="538163" cy="414338"/>
          </a:xfrm>
          <a:custGeom>
            <a:avLst/>
            <a:gdLst>
              <a:gd name="T0" fmla="*/ 2147483646 w 21595"/>
              <a:gd name="T1" fmla="*/ 2147483646 h 16671"/>
              <a:gd name="T2" fmla="*/ 2147483646 w 21595"/>
              <a:gd name="T3" fmla="*/ 2147483646 h 16671"/>
              <a:gd name="T4" fmla="*/ 0 w 21595"/>
              <a:gd name="T5" fmla="*/ 0 h 16671"/>
              <a:gd name="T6" fmla="*/ 0 60000 65536"/>
              <a:gd name="T7" fmla="*/ 0 60000 65536"/>
              <a:gd name="T8" fmla="*/ 0 60000 65536"/>
            </a:gdLst>
            <a:ahLst/>
            <a:cxnLst>
              <a:cxn ang="T6">
                <a:pos x="T0" y="T1"/>
              </a:cxn>
              <a:cxn ang="T7">
                <a:pos x="T2" y="T3"/>
              </a:cxn>
              <a:cxn ang="T8">
                <a:pos x="T4" y="T5"/>
              </a:cxn>
            </a:cxnLst>
            <a:rect l="0" t="0" r="r" b="b"/>
            <a:pathLst>
              <a:path w="21595" h="16671" fill="none" extrusionOk="0">
                <a:moveTo>
                  <a:pt x="21595" y="462"/>
                </a:moveTo>
                <a:cubicBezTo>
                  <a:pt x="21460" y="6752"/>
                  <a:pt x="18589" y="12671"/>
                  <a:pt x="13733" y="16671"/>
                </a:cubicBezTo>
              </a:path>
              <a:path w="21595" h="16671" stroke="0" extrusionOk="0">
                <a:moveTo>
                  <a:pt x="21595" y="462"/>
                </a:moveTo>
                <a:cubicBezTo>
                  <a:pt x="21460" y="6752"/>
                  <a:pt x="18589" y="12671"/>
                  <a:pt x="13733" y="16671"/>
                </a:cubicBezTo>
                <a:lnTo>
                  <a:pt x="0" y="0"/>
                </a:lnTo>
                <a:lnTo>
                  <a:pt x="21595" y="462"/>
                </a:lnTo>
                <a:close/>
              </a:path>
            </a:pathLst>
          </a:custGeom>
          <a:noFill/>
          <a:ln w="9525">
            <a:solidFill>
              <a:srgbClr val="000000"/>
            </a:solidFill>
            <a:round/>
            <a:headEnd/>
            <a:tailEnd type="arrow"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780" name="Text Box 14">
            <a:extLst>
              <a:ext uri="{FF2B5EF4-FFF2-40B4-BE49-F238E27FC236}">
                <a16:creationId xmlns:a16="http://schemas.microsoft.com/office/drawing/2014/main" id="{66184A4D-55EA-2544-9CE9-EF669F8A9A28}"/>
              </a:ext>
            </a:extLst>
          </p:cNvPr>
          <p:cNvSpPr txBox="1">
            <a:spLocks noChangeArrowheads="1"/>
          </p:cNvSpPr>
          <p:nvPr/>
        </p:nvSpPr>
        <p:spPr bwMode="auto">
          <a:xfrm>
            <a:off x="5410200" y="3657600"/>
            <a:ext cx="496888"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spcBef>
                <a:spcPct val="0"/>
              </a:spcBef>
              <a:buFontTx/>
              <a:buNone/>
            </a:pPr>
            <a:r>
              <a:rPr lang="en-US" altLang="en-US" sz="2400" b="0">
                <a:solidFill>
                  <a:schemeClr val="tx1"/>
                </a:solidFill>
                <a:latin typeface="Times" pitchFamily="2" charset="0"/>
              </a:rPr>
              <a:t>30°</a:t>
            </a:r>
          </a:p>
        </p:txBody>
      </p:sp>
      <p:sp>
        <p:nvSpPr>
          <p:cNvPr id="32781" name="Text Box 15">
            <a:extLst>
              <a:ext uri="{FF2B5EF4-FFF2-40B4-BE49-F238E27FC236}">
                <a16:creationId xmlns:a16="http://schemas.microsoft.com/office/drawing/2014/main" id="{13175213-1BB2-8642-A0B6-CF25526F1EC1}"/>
              </a:ext>
            </a:extLst>
          </p:cNvPr>
          <p:cNvSpPr txBox="1">
            <a:spLocks noChangeArrowheads="1"/>
          </p:cNvSpPr>
          <p:nvPr/>
        </p:nvSpPr>
        <p:spPr bwMode="auto">
          <a:xfrm>
            <a:off x="5592763" y="4114800"/>
            <a:ext cx="57943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spcBef>
                <a:spcPct val="0"/>
              </a:spcBef>
              <a:buFontTx/>
              <a:buNone/>
            </a:pPr>
            <a:r>
              <a:rPr lang="en-US" altLang="en-US" sz="2400" b="0">
                <a:solidFill>
                  <a:schemeClr val="tx1"/>
                </a:solidFill>
                <a:latin typeface="Times" pitchFamily="2" charset="0"/>
              </a:rPr>
              <a:t>45°</a:t>
            </a:r>
          </a:p>
        </p:txBody>
      </p:sp>
      <p:sp>
        <p:nvSpPr>
          <p:cNvPr id="32782" name="Text Box 16">
            <a:extLst>
              <a:ext uri="{FF2B5EF4-FFF2-40B4-BE49-F238E27FC236}">
                <a16:creationId xmlns:a16="http://schemas.microsoft.com/office/drawing/2014/main" id="{D317850E-CD34-5D4D-92C8-6B1E8CAC226C}"/>
              </a:ext>
            </a:extLst>
          </p:cNvPr>
          <p:cNvSpPr txBox="1">
            <a:spLocks noChangeArrowheads="1"/>
          </p:cNvSpPr>
          <p:nvPr/>
        </p:nvSpPr>
        <p:spPr bwMode="auto">
          <a:xfrm>
            <a:off x="4495800" y="3543300"/>
            <a:ext cx="3048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gn="ctr">
              <a:spcBef>
                <a:spcPct val="0"/>
              </a:spcBef>
              <a:buFontTx/>
              <a:buNone/>
            </a:pPr>
            <a:r>
              <a:rPr lang="en-US" altLang="en-US" sz="2400" b="0">
                <a:solidFill>
                  <a:schemeClr val="tx1"/>
                </a:solidFill>
                <a:latin typeface="Times" pitchFamily="2" charset="0"/>
              </a:rPr>
              <a:t>A</a:t>
            </a:r>
          </a:p>
        </p:txBody>
      </p:sp>
      <p:sp>
        <p:nvSpPr>
          <p:cNvPr id="32783" name="Text Box 18">
            <a:extLst>
              <a:ext uri="{FF2B5EF4-FFF2-40B4-BE49-F238E27FC236}">
                <a16:creationId xmlns:a16="http://schemas.microsoft.com/office/drawing/2014/main" id="{1F4E2C59-57DA-E84C-99F1-10CAAD69C460}"/>
              </a:ext>
            </a:extLst>
          </p:cNvPr>
          <p:cNvSpPr txBox="1">
            <a:spLocks noChangeArrowheads="1"/>
          </p:cNvSpPr>
          <p:nvPr/>
        </p:nvSpPr>
        <p:spPr bwMode="auto">
          <a:xfrm>
            <a:off x="4800600" y="4191000"/>
            <a:ext cx="381000"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gn="ctr">
              <a:spcBef>
                <a:spcPct val="0"/>
              </a:spcBef>
              <a:buFontTx/>
              <a:buNone/>
            </a:pPr>
            <a:r>
              <a:rPr lang="en-US" altLang="en-US" sz="2400" b="0">
                <a:solidFill>
                  <a:schemeClr val="tx1"/>
                </a:solidFill>
                <a:latin typeface="Times" pitchFamily="2" charset="0"/>
              </a:rPr>
              <a:t>B</a:t>
            </a:r>
          </a:p>
        </p:txBody>
      </p:sp>
      <p:sp>
        <p:nvSpPr>
          <p:cNvPr id="32784" name="Freeform 19">
            <a:extLst>
              <a:ext uri="{FF2B5EF4-FFF2-40B4-BE49-F238E27FC236}">
                <a16:creationId xmlns:a16="http://schemas.microsoft.com/office/drawing/2014/main" id="{B3E5D2C5-DAD9-514C-96C7-AA6B15E09489}"/>
              </a:ext>
            </a:extLst>
          </p:cNvPr>
          <p:cNvSpPr>
            <a:spLocks/>
          </p:cNvSpPr>
          <p:nvPr/>
        </p:nvSpPr>
        <p:spPr bwMode="auto">
          <a:xfrm>
            <a:off x="4724400" y="3657600"/>
            <a:ext cx="465138" cy="404813"/>
          </a:xfrm>
          <a:custGeom>
            <a:avLst/>
            <a:gdLst>
              <a:gd name="T0" fmla="*/ 2147483646 w 328"/>
              <a:gd name="T1" fmla="*/ 2147483646 h 287"/>
              <a:gd name="T2" fmla="*/ 2147483646 w 328"/>
              <a:gd name="T3" fmla="*/ 2147483646 h 287"/>
              <a:gd name="T4" fmla="*/ 2147483646 w 328"/>
              <a:gd name="T5" fmla="*/ 2147483646 h 287"/>
              <a:gd name="T6" fmla="*/ 2147483646 w 328"/>
              <a:gd name="T7" fmla="*/ 2147483646 h 287"/>
              <a:gd name="T8" fmla="*/ 2147483646 w 328"/>
              <a:gd name="T9" fmla="*/ 2147483646 h 287"/>
              <a:gd name="T10" fmla="*/ 2147483646 w 328"/>
              <a:gd name="T11" fmla="*/ 2147483646 h 287"/>
              <a:gd name="T12" fmla="*/ 2147483646 w 328"/>
              <a:gd name="T13" fmla="*/ 2147483646 h 28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8" h="287">
                <a:moveTo>
                  <a:pt x="276" y="124"/>
                </a:moveTo>
                <a:cubicBezTo>
                  <a:pt x="240" y="0"/>
                  <a:pt x="236" y="27"/>
                  <a:pt x="78" y="47"/>
                </a:cubicBezTo>
                <a:cubicBezTo>
                  <a:pt x="52" y="68"/>
                  <a:pt x="72" y="106"/>
                  <a:pt x="61" y="133"/>
                </a:cubicBezTo>
                <a:cubicBezTo>
                  <a:pt x="54" y="147"/>
                  <a:pt x="34" y="153"/>
                  <a:pt x="26" y="167"/>
                </a:cubicBezTo>
                <a:cubicBezTo>
                  <a:pt x="16" y="182"/>
                  <a:pt x="0" y="196"/>
                  <a:pt x="9" y="218"/>
                </a:cubicBezTo>
                <a:cubicBezTo>
                  <a:pt x="61" y="271"/>
                  <a:pt x="106" y="272"/>
                  <a:pt x="181" y="287"/>
                </a:cubicBezTo>
                <a:cubicBezTo>
                  <a:pt x="328" y="262"/>
                  <a:pt x="300" y="224"/>
                  <a:pt x="276" y="124"/>
                </a:cubicBezTo>
                <a:close/>
              </a:path>
            </a:pathLst>
          </a:custGeom>
          <a:solidFill>
            <a:srgbClr val="C0C0C0"/>
          </a:solidFill>
          <a:ln w="9525">
            <a:solidFill>
              <a:srgbClr val="000000"/>
            </a:solidFill>
            <a:round/>
            <a:headEnd/>
            <a:tailEnd/>
          </a:ln>
        </p:spPr>
        <p:txBody>
          <a:bodyPr/>
          <a:lstStyle/>
          <a:p>
            <a:endParaRPr lang="en-US"/>
          </a:p>
        </p:txBody>
      </p:sp>
      <p:sp>
        <p:nvSpPr>
          <p:cNvPr id="32785" name="Text Box 20">
            <a:extLst>
              <a:ext uri="{FF2B5EF4-FFF2-40B4-BE49-F238E27FC236}">
                <a16:creationId xmlns:a16="http://schemas.microsoft.com/office/drawing/2014/main" id="{C8100F0C-9FF8-904E-B1A9-328B6DB96462}"/>
              </a:ext>
            </a:extLst>
          </p:cNvPr>
          <p:cNvSpPr txBox="1">
            <a:spLocks noChangeArrowheads="1"/>
          </p:cNvSpPr>
          <p:nvPr/>
        </p:nvSpPr>
        <p:spPr bwMode="auto">
          <a:xfrm>
            <a:off x="3429000" y="3733800"/>
            <a:ext cx="3048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spcBef>
                <a:spcPct val="0"/>
              </a:spcBef>
              <a:buFontTx/>
              <a:buNone/>
            </a:pPr>
            <a:r>
              <a:rPr lang="en-US" altLang="en-US" sz="2400" b="0">
                <a:solidFill>
                  <a:schemeClr val="tx1"/>
                </a:solidFill>
                <a:latin typeface="Times" pitchFamily="2" charset="0"/>
              </a:rPr>
              <a:t>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a:extLst>
              <a:ext uri="{FF2B5EF4-FFF2-40B4-BE49-F238E27FC236}">
                <a16:creationId xmlns:a16="http://schemas.microsoft.com/office/drawing/2014/main" id="{40756DF2-D880-9B48-ABFE-C87C8ED76F36}"/>
              </a:ext>
            </a:extLst>
          </p:cNvPr>
          <p:cNvSpPr>
            <a:spLocks noGrp="1" noChangeArrowheads="1"/>
          </p:cNvSpPr>
          <p:nvPr>
            <p:ph type="title"/>
          </p:nvPr>
        </p:nvSpPr>
        <p:spPr/>
        <p:txBody>
          <a:bodyPr/>
          <a:lstStyle/>
          <a:p>
            <a:r>
              <a:rPr lang="en-US" altLang="en-US"/>
              <a:t>Example Problem</a:t>
            </a:r>
          </a:p>
        </p:txBody>
      </p:sp>
      <p:sp>
        <p:nvSpPr>
          <p:cNvPr id="33794" name="Rectangle 4">
            <a:extLst>
              <a:ext uri="{FF2B5EF4-FFF2-40B4-BE49-F238E27FC236}">
                <a16:creationId xmlns:a16="http://schemas.microsoft.com/office/drawing/2014/main" id="{06EBB527-014C-4349-9DCF-6A46F13FAFF1}"/>
              </a:ext>
            </a:extLst>
          </p:cNvPr>
          <p:cNvSpPr>
            <a:spLocks noChangeArrowheads="1"/>
          </p:cNvSpPr>
          <p:nvPr/>
        </p:nvSpPr>
        <p:spPr bwMode="auto">
          <a:xfrm>
            <a:off x="457200" y="4419600"/>
            <a:ext cx="4572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0850" indent="-45085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nSpc>
                <a:spcPct val="90000"/>
              </a:lnSpc>
              <a:buFont typeface="Times" pitchFamily="2" charset="0"/>
              <a:buAutoNum type="alphaLcPeriod"/>
            </a:pPr>
            <a:r>
              <a:rPr lang="en-US" altLang="en-US" sz="2400" b="0"/>
              <a:t>What kind of collision is this?</a:t>
            </a:r>
          </a:p>
          <a:p>
            <a:pPr>
              <a:lnSpc>
                <a:spcPct val="90000"/>
              </a:lnSpc>
              <a:buFont typeface="Times" pitchFamily="2" charset="0"/>
              <a:buAutoNum type="alphaLcPeriod"/>
            </a:pPr>
            <a:r>
              <a:rPr lang="en-US" altLang="en-US" sz="2400" b="0"/>
              <a:t>Find the kinetic energy of the bullet and pendulum immediately after the bullet becomes embedded in the pendulum.</a:t>
            </a:r>
          </a:p>
        </p:txBody>
      </p:sp>
      <p:pic>
        <p:nvPicPr>
          <p:cNvPr id="33795" name="Picture 6" descr="08_Figure18-I.jpg                                              001BEDE6&#10;Young_MM_1                     C2CD00E9:">
            <a:extLst>
              <a:ext uri="{FF2B5EF4-FFF2-40B4-BE49-F238E27FC236}">
                <a16:creationId xmlns:a16="http://schemas.microsoft.com/office/drawing/2014/main" id="{24830AB7-0CC2-4C45-AC5A-3ECEC8E97B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752600"/>
            <a:ext cx="3478213" cy="43434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33796" name="Rectangle 3">
            <a:extLst>
              <a:ext uri="{FF2B5EF4-FFF2-40B4-BE49-F238E27FC236}">
                <a16:creationId xmlns:a16="http://schemas.microsoft.com/office/drawing/2014/main" id="{28101B07-9866-3641-B7F4-18F64B31D6E8}"/>
              </a:ext>
            </a:extLst>
          </p:cNvPr>
          <p:cNvSpPr>
            <a:spLocks noChangeArrowheads="1"/>
          </p:cNvSpPr>
          <p:nvPr/>
        </p:nvSpPr>
        <p:spPr bwMode="auto">
          <a:xfrm>
            <a:off x="457200" y="1600200"/>
            <a:ext cx="4648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nSpc>
                <a:spcPct val="90000"/>
              </a:lnSpc>
              <a:buFontTx/>
              <a:buNone/>
            </a:pPr>
            <a:r>
              <a:rPr lang="en-US" altLang="en-US" sz="2400" b="0"/>
              <a:t>A 12.0-g rifle bullet is fired with a speed of 380 m/s into a wood block pendulum with mass 6.00 kg, suspended from two cords 70.0 cm long.  The bullet embeds in the block, and the block swings upward after impact.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EE9E0796-E66D-0042-8CAD-70CD8CE2AF00}"/>
              </a:ext>
            </a:extLst>
          </p:cNvPr>
          <p:cNvSpPr>
            <a:spLocks noGrp="1" noChangeArrowheads="1"/>
          </p:cNvSpPr>
          <p:nvPr>
            <p:ph type="title"/>
          </p:nvPr>
        </p:nvSpPr>
        <p:spPr/>
        <p:txBody>
          <a:bodyPr/>
          <a:lstStyle/>
          <a:p>
            <a:r>
              <a:rPr lang="en-US" altLang="en-US"/>
              <a:t>Example Problem</a:t>
            </a:r>
          </a:p>
        </p:txBody>
      </p:sp>
      <p:sp>
        <p:nvSpPr>
          <p:cNvPr id="34818" name="Rectangle 3">
            <a:extLst>
              <a:ext uri="{FF2B5EF4-FFF2-40B4-BE49-F238E27FC236}">
                <a16:creationId xmlns:a16="http://schemas.microsoft.com/office/drawing/2014/main" id="{88A4EA0C-7680-B24E-AD6A-3AFDBBF7BA69}"/>
              </a:ext>
            </a:extLst>
          </p:cNvPr>
          <p:cNvSpPr>
            <a:spLocks noGrp="1" noChangeArrowheads="1"/>
          </p:cNvSpPr>
          <p:nvPr>
            <p:ph type="body" idx="1"/>
          </p:nvPr>
        </p:nvSpPr>
        <p:spPr>
          <a:xfrm>
            <a:off x="457200" y="1600200"/>
            <a:ext cx="4648200" cy="2743200"/>
          </a:xfrm>
        </p:spPr>
        <p:txBody>
          <a:bodyPr/>
          <a:lstStyle/>
          <a:p>
            <a:pPr marL="0" indent="0">
              <a:lnSpc>
                <a:spcPct val="90000"/>
              </a:lnSpc>
              <a:buFontTx/>
              <a:buNone/>
            </a:pPr>
            <a:r>
              <a:rPr lang="en-US" altLang="en-US" sz="2400"/>
              <a:t>A 12.0-g rifle bullet is fired with a speed of 380 m/s into a wood block pendulum with mass 6.00 kg, suspended from two cords 70.0 cm long.  The bullet embeds in the block, and the block swings upward after impact.</a:t>
            </a:r>
          </a:p>
        </p:txBody>
      </p:sp>
      <p:sp>
        <p:nvSpPr>
          <p:cNvPr id="34819" name="Rectangle 4">
            <a:extLst>
              <a:ext uri="{FF2B5EF4-FFF2-40B4-BE49-F238E27FC236}">
                <a16:creationId xmlns:a16="http://schemas.microsoft.com/office/drawing/2014/main" id="{E320F059-B487-7A43-95CE-A79989BD5C0C}"/>
              </a:ext>
            </a:extLst>
          </p:cNvPr>
          <p:cNvSpPr>
            <a:spLocks noChangeArrowheads="1"/>
          </p:cNvSpPr>
          <p:nvPr/>
        </p:nvSpPr>
        <p:spPr bwMode="auto">
          <a:xfrm>
            <a:off x="457200" y="4343400"/>
            <a:ext cx="45720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nSpc>
                <a:spcPct val="90000"/>
              </a:lnSpc>
              <a:buFont typeface="Times" pitchFamily="2" charset="0"/>
              <a:buAutoNum type="alphaLcPeriod" startAt="3"/>
            </a:pPr>
            <a:r>
              <a:rPr lang="en-US" altLang="en-US" sz="2400" b="0"/>
              <a:t>Find the vertical height through which the pendulum rises.</a:t>
            </a:r>
          </a:p>
          <a:p>
            <a:pPr>
              <a:lnSpc>
                <a:spcPct val="90000"/>
              </a:lnSpc>
              <a:buFont typeface="Times" pitchFamily="2" charset="0"/>
              <a:buAutoNum type="alphaLcPeriod" startAt="3"/>
            </a:pPr>
            <a:r>
              <a:rPr lang="en-US" altLang="en-US" sz="2400" b="0"/>
              <a:t>What fraction of the initial kinetic energy of the system was lost in the collision?</a:t>
            </a:r>
          </a:p>
        </p:txBody>
      </p:sp>
      <p:pic>
        <p:nvPicPr>
          <p:cNvPr id="34820" name="Picture 5" descr="08_Figure18-I.jpg                                              001BEDE6&#10;Young_MM_1                     C2CD00E9:">
            <a:extLst>
              <a:ext uri="{FF2B5EF4-FFF2-40B4-BE49-F238E27FC236}">
                <a16:creationId xmlns:a16="http://schemas.microsoft.com/office/drawing/2014/main" id="{BF01AC64-152A-F149-8B15-2F6E296DAE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752600"/>
            <a:ext cx="3478213" cy="43434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a:extLst>
              <a:ext uri="{FF2B5EF4-FFF2-40B4-BE49-F238E27FC236}">
                <a16:creationId xmlns:a16="http://schemas.microsoft.com/office/drawing/2014/main" id="{EB509A56-6AF7-A443-8AF2-B6471D824457}"/>
              </a:ext>
            </a:extLst>
          </p:cNvPr>
          <p:cNvSpPr>
            <a:spLocks noGrp="1" noChangeArrowheads="1"/>
          </p:cNvSpPr>
          <p:nvPr>
            <p:ph type="ctrTitle"/>
          </p:nvPr>
        </p:nvSpPr>
        <p:spPr>
          <a:xfrm>
            <a:off x="685800" y="2286000"/>
            <a:ext cx="7772400" cy="1143000"/>
          </a:xfrm>
        </p:spPr>
        <p:txBody>
          <a:bodyPr/>
          <a:lstStyle/>
          <a:p>
            <a:pPr eaLnBrk="1" hangingPunct="1"/>
            <a:r>
              <a:rPr lang="en-US" altLang="en-US"/>
              <a:t>Center of Mass</a:t>
            </a:r>
          </a:p>
        </p:txBody>
      </p:sp>
      <p:sp>
        <p:nvSpPr>
          <p:cNvPr id="35842" name="Rectangle 3">
            <a:extLst>
              <a:ext uri="{FF2B5EF4-FFF2-40B4-BE49-F238E27FC236}">
                <a16:creationId xmlns:a16="http://schemas.microsoft.com/office/drawing/2014/main" id="{7B8378C3-BD0D-FF4F-A151-4A87BBE11D91}"/>
              </a:ext>
            </a:extLst>
          </p:cNvPr>
          <p:cNvSpPr>
            <a:spLocks noGrp="1" noChangeArrowheads="1"/>
          </p:cNvSpPr>
          <p:nvPr>
            <p:ph type="subTitle" idx="1"/>
          </p:nvPr>
        </p:nvSpPr>
        <p:spPr/>
        <p:txBody>
          <a:bodyPr/>
          <a:lstStyle/>
          <a:p>
            <a:pPr eaLnBrk="1" hangingPunct="1"/>
            <a:r>
              <a:rPr lang="en-US" altLang="en-US"/>
              <a:t>when sets act like single particles</a:t>
            </a:r>
          </a:p>
        </p:txBody>
      </p:sp>
      <p:sp>
        <p:nvSpPr>
          <p:cNvPr id="35843" name="Rectangle 3">
            <a:extLst>
              <a:ext uri="{FF2B5EF4-FFF2-40B4-BE49-F238E27FC236}">
                <a16:creationId xmlns:a16="http://schemas.microsoft.com/office/drawing/2014/main" id="{810A24E2-101D-C948-9170-BE18C7351756}"/>
              </a:ext>
            </a:extLst>
          </p:cNvPr>
          <p:cNvSpPr>
            <a:spLocks noChangeArrowheads="1"/>
          </p:cNvSpPr>
          <p:nvPr/>
        </p:nvSpPr>
        <p:spPr bwMode="auto">
          <a:xfrm>
            <a:off x="685800" y="5334000"/>
            <a:ext cx="1905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buFontTx/>
              <a:buNone/>
            </a:pPr>
            <a:r>
              <a:rPr lang="en-US" altLang="en-US" b="0"/>
              <a:t>§ 8.2.1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5" name="Rectangle 2">
            <a:extLst>
              <a:ext uri="{FF2B5EF4-FFF2-40B4-BE49-F238E27FC236}">
                <a16:creationId xmlns:a16="http://schemas.microsoft.com/office/drawing/2014/main" id="{107BB5D2-C164-164B-9F96-A3135EB9064F}"/>
              </a:ext>
            </a:extLst>
          </p:cNvPr>
          <p:cNvSpPr>
            <a:spLocks noGrp="1" noChangeArrowheads="1"/>
          </p:cNvSpPr>
          <p:nvPr>
            <p:ph type="title"/>
          </p:nvPr>
        </p:nvSpPr>
        <p:spPr/>
        <p:txBody>
          <a:bodyPr/>
          <a:lstStyle/>
          <a:p>
            <a:pPr eaLnBrk="1" hangingPunct="1"/>
            <a:r>
              <a:rPr lang="en-US" altLang="en-US"/>
              <a:t>Center of Mass</a:t>
            </a:r>
          </a:p>
        </p:txBody>
      </p:sp>
      <p:sp>
        <p:nvSpPr>
          <p:cNvPr id="372739" name="Rectangle 3">
            <a:extLst>
              <a:ext uri="{FF2B5EF4-FFF2-40B4-BE49-F238E27FC236}">
                <a16:creationId xmlns:a16="http://schemas.microsoft.com/office/drawing/2014/main" id="{09D4D825-1031-BE4F-8AF3-73380EB7BC39}"/>
              </a:ext>
            </a:extLst>
          </p:cNvPr>
          <p:cNvSpPr>
            <a:spLocks noGrp="1" noChangeArrowheads="1"/>
          </p:cNvSpPr>
          <p:nvPr>
            <p:ph type="body" idx="1"/>
          </p:nvPr>
        </p:nvSpPr>
        <p:spPr>
          <a:xfrm>
            <a:off x="457200" y="1600200"/>
            <a:ext cx="8229600" cy="3429000"/>
          </a:xfrm>
        </p:spPr>
        <p:txBody>
          <a:bodyPr/>
          <a:lstStyle/>
          <a:p>
            <a:pPr eaLnBrk="1" hangingPunct="1">
              <a:buFontTx/>
              <a:buNone/>
            </a:pPr>
            <a:r>
              <a:rPr lang="en-US" altLang="en-US" sz="3600"/>
              <a:t>Location of center of mass:</a:t>
            </a:r>
          </a:p>
          <a:p>
            <a:pPr eaLnBrk="1" hangingPunct="1"/>
            <a:r>
              <a:rPr lang="en-US" altLang="en-US" sz="3600"/>
              <a:t>weighted average of particle positions</a:t>
            </a:r>
          </a:p>
          <a:p>
            <a:pPr algn="ctr" eaLnBrk="1" hangingPunct="1">
              <a:buFontTx/>
              <a:buNone/>
            </a:pPr>
            <a:r>
              <a:rPr lang="en-US" altLang="en-US" sz="3600" i="1">
                <a:solidFill>
                  <a:schemeClr val="accent2"/>
                </a:solidFill>
              </a:rPr>
              <a:t>r</a:t>
            </a:r>
            <a:r>
              <a:rPr lang="en-US" altLang="en-US" sz="3600" baseline="-25000">
                <a:solidFill>
                  <a:schemeClr val="accent2"/>
                </a:solidFill>
              </a:rPr>
              <a:t>cm</a:t>
            </a:r>
            <a:r>
              <a:rPr lang="en-US" altLang="en-US" sz="3600"/>
              <a:t> = </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3600" i="1">
                <a:solidFill>
                  <a:schemeClr val="accent2"/>
                </a:solidFill>
              </a:rPr>
              <a:t>r</a:t>
            </a:r>
            <a:r>
              <a:rPr lang="en-US" altLang="en-US" sz="3600" baseline="-25000">
                <a:solidFill>
                  <a:schemeClr val="accent2"/>
                </a:solidFill>
              </a:rPr>
              <a:t>i</a:t>
            </a:r>
            <a:r>
              <a:rPr lang="en-US" altLang="en-US" sz="3600"/>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endParaRPr lang="en-US"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27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727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727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3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89" name="Rectangle 2">
            <a:extLst>
              <a:ext uri="{FF2B5EF4-FFF2-40B4-BE49-F238E27FC236}">
                <a16:creationId xmlns:a16="http://schemas.microsoft.com/office/drawing/2014/main" id="{5113CA36-A28F-3D4F-B2ED-BCE92CDFA126}"/>
              </a:ext>
            </a:extLst>
          </p:cNvPr>
          <p:cNvSpPr>
            <a:spLocks noGrp="1" noChangeArrowheads="1"/>
          </p:cNvSpPr>
          <p:nvPr>
            <p:ph type="title"/>
          </p:nvPr>
        </p:nvSpPr>
        <p:spPr/>
        <p:txBody>
          <a:bodyPr/>
          <a:lstStyle/>
          <a:p>
            <a:pPr eaLnBrk="1" hangingPunct="1"/>
            <a:r>
              <a:rPr lang="en-US" altLang="en-US"/>
              <a:t>Center of Mass</a:t>
            </a:r>
          </a:p>
        </p:txBody>
      </p:sp>
      <p:sp>
        <p:nvSpPr>
          <p:cNvPr id="376835" name="Rectangle 3">
            <a:extLst>
              <a:ext uri="{FF2B5EF4-FFF2-40B4-BE49-F238E27FC236}">
                <a16:creationId xmlns:a16="http://schemas.microsoft.com/office/drawing/2014/main" id="{F1AFD5FF-29D3-9841-A89D-E861F58921D8}"/>
              </a:ext>
            </a:extLst>
          </p:cNvPr>
          <p:cNvSpPr>
            <a:spLocks noGrp="1" noChangeArrowheads="1"/>
          </p:cNvSpPr>
          <p:nvPr>
            <p:ph type="body" idx="1"/>
          </p:nvPr>
        </p:nvSpPr>
        <p:spPr>
          <a:xfrm>
            <a:off x="457200" y="1600200"/>
            <a:ext cx="8229600" cy="4495800"/>
          </a:xfrm>
        </p:spPr>
        <p:txBody>
          <a:bodyPr/>
          <a:lstStyle/>
          <a:p>
            <a:pPr eaLnBrk="1" hangingPunct="1">
              <a:buFontTx/>
              <a:buNone/>
            </a:pPr>
            <a:r>
              <a:rPr lang="en-US" altLang="en-US" sz="3600"/>
              <a:t>Velocity of center of mass:</a:t>
            </a:r>
          </a:p>
          <a:p>
            <a:pPr eaLnBrk="1" hangingPunct="1"/>
            <a:r>
              <a:rPr lang="en-US" altLang="en-US" sz="3600"/>
              <a:t>Rate of change of position</a:t>
            </a:r>
          </a:p>
          <a:p>
            <a:pPr algn="ctr" eaLnBrk="1" hangingPunct="1">
              <a:buFontTx/>
              <a:buNone/>
            </a:pPr>
            <a:r>
              <a:rPr lang="en-US" altLang="en-US" sz="3600" i="1">
                <a:solidFill>
                  <a:schemeClr val="accent2"/>
                </a:solidFill>
              </a:rPr>
              <a:t>v</a:t>
            </a:r>
            <a:r>
              <a:rPr lang="en-US" altLang="en-US" sz="3600" baseline="-25000">
                <a:solidFill>
                  <a:schemeClr val="accent2"/>
                </a:solidFill>
              </a:rPr>
              <a:t>cm</a:t>
            </a:r>
            <a:r>
              <a:rPr lang="en-US" altLang="en-US" sz="3600"/>
              <a:t> = </a:t>
            </a:r>
            <a:r>
              <a:rPr lang="en-US" altLang="en-US" sz="3600" i="1">
                <a:solidFill>
                  <a:srgbClr val="C00000"/>
                </a:solidFill>
              </a:rPr>
              <a:t>∆</a:t>
            </a:r>
            <a:r>
              <a:rPr lang="en-US" altLang="en-US" sz="4000"/>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3600" i="1">
                <a:solidFill>
                  <a:schemeClr val="accent2"/>
                </a:solidFill>
              </a:rPr>
              <a:t>r</a:t>
            </a:r>
            <a:r>
              <a:rPr lang="en-US" altLang="en-US" sz="3600" baseline="-25000">
                <a:solidFill>
                  <a:schemeClr val="accent2"/>
                </a:solidFill>
              </a:rPr>
              <a:t>i</a:t>
            </a:r>
            <a:r>
              <a:rPr lang="en-US" altLang="en-US" sz="3600">
                <a:solidFill>
                  <a:schemeClr val="accent2"/>
                </a:solidFill>
              </a:rPr>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4000">
                <a:solidFill>
                  <a:schemeClr val="tx1"/>
                </a:solidFill>
              </a:rPr>
              <a:t>)/</a:t>
            </a:r>
            <a:r>
              <a:rPr lang="en-US" altLang="en-US" sz="4000">
                <a:solidFill>
                  <a:srgbClr val="C00000"/>
                </a:solidFill>
              </a:rPr>
              <a:t>∆</a:t>
            </a:r>
            <a:r>
              <a:rPr lang="en-US" altLang="en-US" sz="4000" i="1">
                <a:solidFill>
                  <a:srgbClr val="C00000"/>
                </a:solidFill>
              </a:rPr>
              <a:t>t</a:t>
            </a:r>
            <a:endParaRPr lang="en-US" altLang="en-US" sz="3600" i="1">
              <a:solidFill>
                <a:srgbClr val="C00000"/>
              </a:solidFill>
            </a:endParaRPr>
          </a:p>
          <a:p>
            <a:pPr algn="ctr" eaLnBrk="1" hangingPunct="1">
              <a:buFontTx/>
              <a:buNone/>
            </a:pPr>
            <a:r>
              <a:rPr lang="en-US" altLang="en-US" sz="3600">
                <a:solidFill>
                  <a:schemeClr val="tx1"/>
                </a:solidFill>
              </a:rPr>
              <a:t>= </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3600">
                <a:solidFill>
                  <a:srgbClr val="C00000"/>
                </a:solidFill>
              </a:rPr>
              <a:t>(∆</a:t>
            </a:r>
            <a:r>
              <a:rPr lang="en-US" altLang="en-US" sz="3600" i="1">
                <a:solidFill>
                  <a:srgbClr val="C00000"/>
                </a:solidFill>
              </a:rPr>
              <a:t>r</a:t>
            </a:r>
            <a:r>
              <a:rPr lang="en-US" altLang="en-US" sz="3600" baseline="-25000">
                <a:solidFill>
                  <a:srgbClr val="C00000"/>
                </a:solidFill>
              </a:rPr>
              <a:t>i</a:t>
            </a:r>
            <a:r>
              <a:rPr lang="en-US" altLang="en-US" sz="3600">
                <a:solidFill>
                  <a:srgbClr val="C00000"/>
                </a:solidFill>
              </a:rPr>
              <a:t>/∆</a:t>
            </a:r>
            <a:r>
              <a:rPr lang="en-US" altLang="en-US" sz="3600" i="1">
                <a:solidFill>
                  <a:srgbClr val="C00000"/>
                </a:solidFill>
              </a:rPr>
              <a:t>t</a:t>
            </a:r>
            <a:r>
              <a:rPr lang="en-US" altLang="en-US" sz="3600">
                <a:solidFill>
                  <a:srgbClr val="C00000"/>
                </a:solidFill>
              </a:rPr>
              <a:t>)</a:t>
            </a:r>
            <a:r>
              <a:rPr lang="en-US" altLang="en-US" sz="3600"/>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p>
          <a:p>
            <a:pPr algn="ctr" eaLnBrk="1" hangingPunct="1">
              <a:buFontTx/>
              <a:buNone/>
            </a:pPr>
            <a:r>
              <a:rPr lang="en-US" altLang="en-US" sz="3600">
                <a:solidFill>
                  <a:schemeClr val="tx1"/>
                </a:solidFill>
              </a:rPr>
              <a:t>= </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r>
              <a:rPr lang="en-US" altLang="en-US" sz="3600" i="1">
                <a:solidFill>
                  <a:schemeClr val="accent2"/>
                </a:solidFill>
              </a:rPr>
              <a:t>v</a:t>
            </a:r>
            <a:r>
              <a:rPr lang="en-US" altLang="en-US" sz="3600" baseline="-25000">
                <a:solidFill>
                  <a:schemeClr val="accent2"/>
                </a:solidFill>
              </a:rPr>
              <a:t>i</a:t>
            </a:r>
            <a:r>
              <a:rPr lang="en-US" altLang="en-US" sz="3600"/>
              <a:t>/</a:t>
            </a:r>
            <a:r>
              <a:rPr lang="en-US" altLang="en-US" sz="4000">
                <a:solidFill>
                  <a:schemeClr val="accent2"/>
                </a:solidFill>
                <a:latin typeface="Symbol" pitchFamily="2" charset="2"/>
              </a:rPr>
              <a:t>S</a:t>
            </a:r>
            <a:r>
              <a:rPr lang="en-US" altLang="en-US" sz="3600" i="1">
                <a:solidFill>
                  <a:schemeClr val="accent2"/>
                </a:solidFill>
              </a:rPr>
              <a:t>m</a:t>
            </a:r>
            <a:r>
              <a:rPr lang="en-US" altLang="en-US" sz="3600" baseline="-25000">
                <a:solidFill>
                  <a:schemeClr val="accent2"/>
                </a:solidFill>
              </a:rPr>
              <a:t>i</a:t>
            </a:r>
          </a:p>
          <a:p>
            <a:pPr algn="ctr" eaLnBrk="1" hangingPunct="1">
              <a:buFontTx/>
              <a:buNone/>
            </a:pPr>
            <a:r>
              <a:rPr lang="en-US" altLang="en-US" sz="3600">
                <a:solidFill>
                  <a:schemeClr val="tx1"/>
                </a:solidFill>
              </a:rPr>
              <a:t>= </a:t>
            </a:r>
            <a:r>
              <a:rPr lang="en-US" altLang="en-US" sz="3600" i="1">
                <a:solidFill>
                  <a:schemeClr val="accent2"/>
                </a:solidFill>
              </a:rPr>
              <a:t>p</a:t>
            </a:r>
            <a:r>
              <a:rPr lang="en-US" altLang="en-US" sz="3600" baseline="-25000">
                <a:solidFill>
                  <a:schemeClr val="tx1"/>
                </a:solidFill>
              </a:rPr>
              <a:t>tot</a:t>
            </a:r>
            <a:r>
              <a:rPr lang="en-US" altLang="en-US" sz="3600">
                <a:solidFill>
                  <a:schemeClr val="tx1"/>
                </a:solidFill>
              </a:rPr>
              <a:t>/</a:t>
            </a:r>
            <a:r>
              <a:rPr lang="en-US" altLang="en-US" sz="3600">
                <a:solidFill>
                  <a:schemeClr val="accent2"/>
                </a:solidFill>
              </a:rPr>
              <a:t>m</a:t>
            </a:r>
            <a:r>
              <a:rPr lang="en-US" altLang="en-US" sz="3600" baseline="-25000">
                <a:solidFill>
                  <a:schemeClr val="tx1"/>
                </a:solidFill>
              </a:rPr>
              <a:t>tot</a:t>
            </a:r>
            <a:endParaRPr lang="en-US" altLang="en-US" sz="3600" baseline="-2500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68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768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768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7683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7683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768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5"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a:extLst>
              <a:ext uri="{FF2B5EF4-FFF2-40B4-BE49-F238E27FC236}">
                <a16:creationId xmlns:a16="http://schemas.microsoft.com/office/drawing/2014/main" id="{86AB739B-8B35-4C4A-AC14-357D7B5E3135}"/>
              </a:ext>
            </a:extLst>
          </p:cNvPr>
          <p:cNvSpPr>
            <a:spLocks noGrp="1" noChangeArrowheads="1"/>
          </p:cNvSpPr>
          <p:nvPr>
            <p:ph type="title"/>
          </p:nvPr>
        </p:nvSpPr>
        <p:spPr/>
        <p:txBody>
          <a:bodyPr/>
          <a:lstStyle/>
          <a:p>
            <a:pPr eaLnBrk="1" hangingPunct="1"/>
            <a:r>
              <a:rPr lang="en-US" altLang="en-US"/>
              <a:t>Systems of Particles</a:t>
            </a:r>
          </a:p>
        </p:txBody>
      </p:sp>
      <p:sp>
        <p:nvSpPr>
          <p:cNvPr id="38914" name="Rectangle 3">
            <a:extLst>
              <a:ext uri="{FF2B5EF4-FFF2-40B4-BE49-F238E27FC236}">
                <a16:creationId xmlns:a16="http://schemas.microsoft.com/office/drawing/2014/main" id="{51045CD2-B8AF-494B-A8C1-BAA6CF9FC791}"/>
              </a:ext>
            </a:extLst>
          </p:cNvPr>
          <p:cNvSpPr>
            <a:spLocks noGrp="1" noChangeArrowheads="1"/>
          </p:cNvSpPr>
          <p:nvPr>
            <p:ph type="body" idx="1"/>
          </p:nvPr>
        </p:nvSpPr>
        <p:spPr/>
        <p:txBody>
          <a:bodyPr/>
          <a:lstStyle/>
          <a:p>
            <a:pPr eaLnBrk="1" hangingPunct="1"/>
            <a:r>
              <a:rPr lang="en-US" altLang="en-US"/>
              <a:t>A net </a:t>
            </a:r>
            <a:r>
              <a:rPr lang="en-US" altLang="en-US">
                <a:solidFill>
                  <a:schemeClr val="accent2"/>
                </a:solidFill>
              </a:rPr>
              <a:t>external</a:t>
            </a:r>
            <a:r>
              <a:rPr lang="en-US" altLang="en-US"/>
              <a:t> impulse changes total momentum</a:t>
            </a:r>
          </a:p>
          <a:p>
            <a:pPr eaLnBrk="1" hangingPunct="1"/>
            <a:r>
              <a:rPr lang="en-US" altLang="en-US" i="1"/>
              <a:t>v</a:t>
            </a:r>
            <a:r>
              <a:rPr lang="en-US" altLang="en-US" baseline="-25000"/>
              <a:t>cm</a:t>
            </a:r>
            <a:r>
              <a:rPr lang="en-US" altLang="en-US"/>
              <a:t> changes accordingly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a:extLst>
              <a:ext uri="{FF2B5EF4-FFF2-40B4-BE49-F238E27FC236}">
                <a16:creationId xmlns:a16="http://schemas.microsoft.com/office/drawing/2014/main" id="{F0AE30AD-B607-1542-83C9-C02051B4E396}"/>
              </a:ext>
            </a:extLst>
          </p:cNvPr>
          <p:cNvSpPr>
            <a:spLocks noGrp="1" noChangeArrowheads="1"/>
          </p:cNvSpPr>
          <p:nvPr>
            <p:ph type="title"/>
          </p:nvPr>
        </p:nvSpPr>
        <p:spPr/>
        <p:txBody>
          <a:bodyPr/>
          <a:lstStyle/>
          <a:p>
            <a:pPr eaLnBrk="1" hangingPunct="1"/>
            <a:r>
              <a:rPr lang="en-US" altLang="en-US"/>
              <a:t>Isolated System</a:t>
            </a:r>
          </a:p>
        </p:txBody>
      </p:sp>
      <p:sp>
        <p:nvSpPr>
          <p:cNvPr id="39938" name="Rectangle 3">
            <a:extLst>
              <a:ext uri="{FF2B5EF4-FFF2-40B4-BE49-F238E27FC236}">
                <a16:creationId xmlns:a16="http://schemas.microsoft.com/office/drawing/2014/main" id="{5439FD24-6668-4F4B-8197-99EED4137CC8}"/>
              </a:ext>
            </a:extLst>
          </p:cNvPr>
          <p:cNvSpPr>
            <a:spLocks noGrp="1" noRot="1" noChangeAspect="1" noMove="1" noResize="1" noEditPoints="1" noAdjustHandles="1" noChangeArrowheads="1" noChangeShapeType="1" noTextEdit="1"/>
          </p:cNvSpPr>
          <p:nvPr>
            <p:ph type="body" idx="1"/>
          </p:nvPr>
        </p:nvSpPr>
        <p:spPr>
          <a:blipFill>
            <a:blip r:embed="rId2"/>
            <a:stretch>
              <a:fillRect l="-1852" t="-1401"/>
            </a:stretch>
          </a:blipFill>
          <a:extLst/>
        </p:spPr>
        <p:txBody>
          <a:bodyPr/>
          <a:lstStyle/>
          <a:p>
            <a:r>
              <a:rPr lang="en-US">
                <a:noFill/>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1B73A7FE-4B08-E14B-A074-764EC5B79098}"/>
              </a:ext>
            </a:extLst>
          </p:cNvPr>
          <p:cNvSpPr>
            <a:spLocks noGrp="1" noChangeArrowheads="1"/>
          </p:cNvSpPr>
          <p:nvPr>
            <p:ph type="title"/>
          </p:nvPr>
        </p:nvSpPr>
        <p:spPr/>
        <p:txBody>
          <a:bodyPr/>
          <a:lstStyle/>
          <a:p>
            <a:r>
              <a:rPr lang="en-US" altLang="en-US"/>
              <a:t>Classes</a:t>
            </a:r>
          </a:p>
        </p:txBody>
      </p:sp>
      <p:sp>
        <p:nvSpPr>
          <p:cNvPr id="3" name="Content Placeholder 2">
            <a:extLst>
              <a:ext uri="{FF2B5EF4-FFF2-40B4-BE49-F238E27FC236}">
                <a16:creationId xmlns:a16="http://schemas.microsoft.com/office/drawing/2014/main" id="{AC3A1CE5-FD19-B845-BC64-2EE5064DDB4C}"/>
              </a:ext>
            </a:extLst>
          </p:cNvPr>
          <p:cNvSpPr>
            <a:spLocks noGrp="1"/>
          </p:cNvSpPr>
          <p:nvPr>
            <p:ph idx="1"/>
          </p:nvPr>
        </p:nvSpPr>
        <p:spPr/>
        <p:txBody>
          <a:bodyPr/>
          <a:lstStyle/>
          <a:p>
            <a:pPr>
              <a:buClr>
                <a:schemeClr val="tx2"/>
              </a:buClr>
              <a:defRPr/>
            </a:pPr>
            <a:r>
              <a:rPr lang="en-US" dirty="0">
                <a:solidFill>
                  <a:schemeClr val="accent2"/>
                </a:solidFill>
              </a:rPr>
              <a:t>Elastic</a:t>
            </a:r>
            <a:r>
              <a:rPr lang="en-US" dirty="0"/>
              <a:t>: kinetic energy is conserved</a:t>
            </a:r>
          </a:p>
          <a:p>
            <a:pPr lvl="1">
              <a:buClr>
                <a:schemeClr val="tx2"/>
              </a:buClr>
              <a:defRPr/>
            </a:pPr>
            <a:r>
              <a:rPr lang="en-US" dirty="0"/>
              <a:t>No energy transfer to internal motion</a:t>
            </a:r>
          </a:p>
          <a:p>
            <a:pPr>
              <a:buClr>
                <a:schemeClr val="tx2"/>
              </a:buClr>
              <a:defRPr/>
            </a:pPr>
            <a:r>
              <a:rPr lang="en-US" dirty="0">
                <a:solidFill>
                  <a:schemeClr val="accent2"/>
                </a:solidFill>
              </a:rPr>
              <a:t>Totally inelastic</a:t>
            </a:r>
            <a:r>
              <a:rPr lang="en-US" dirty="0"/>
              <a:t>: objects couple upon collision</a:t>
            </a:r>
          </a:p>
          <a:p>
            <a:pPr>
              <a:buClr>
                <a:schemeClr val="tx2"/>
              </a:buClr>
              <a:defRPr/>
            </a:pPr>
            <a:r>
              <a:rPr lang="en-US" dirty="0">
                <a:solidFill>
                  <a:schemeClr val="accent2"/>
                </a:solidFill>
              </a:rPr>
              <a:t>Inelastic</a:t>
            </a:r>
            <a:r>
              <a:rPr lang="en-US" dirty="0"/>
              <a:t>: total </a:t>
            </a:r>
            <a:r>
              <a:rPr lang="en-US" i="1" dirty="0"/>
              <a:t>K</a:t>
            </a:r>
            <a:r>
              <a:rPr lang="en-US" dirty="0"/>
              <a:t> less after</a:t>
            </a:r>
          </a:p>
          <a:p>
            <a:pPr>
              <a:buClr>
                <a:schemeClr val="tx2"/>
              </a:buClr>
              <a:defRPr/>
            </a:pPr>
            <a:r>
              <a:rPr lang="en-US" dirty="0">
                <a:solidFill>
                  <a:srgbClr val="006300"/>
                </a:solidFill>
              </a:rPr>
              <a:t>Push-apart</a:t>
            </a:r>
            <a:r>
              <a:rPr lang="en-US" dirty="0"/>
              <a:t>: objects provide additional repulsion</a:t>
            </a:r>
          </a:p>
          <a:p>
            <a:pPr marL="0" indent="0">
              <a:buFontTx/>
              <a:buNone/>
              <a:defRPr/>
            </a:pPr>
            <a:r>
              <a:rPr lang="en-US" dirty="0">
                <a:solidFill>
                  <a:srgbClr val="C00000"/>
                </a:solidFill>
              </a:rPr>
              <a:t>Momentum is conserved </a:t>
            </a:r>
            <a:r>
              <a:rPr lang="en-US" dirty="0"/>
              <a:t>in all types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D78D76D3-413E-FA4D-9D5B-EAD93699B6C5}"/>
              </a:ext>
            </a:extLst>
          </p:cNvPr>
          <p:cNvSpPr>
            <a:spLocks noGrp="1" noChangeArrowheads="1"/>
          </p:cNvSpPr>
          <p:nvPr>
            <p:ph type="title"/>
          </p:nvPr>
        </p:nvSpPr>
        <p:spPr/>
        <p:txBody>
          <a:bodyPr/>
          <a:lstStyle/>
          <a:p>
            <a:r>
              <a:rPr lang="en-US" altLang="en-US"/>
              <a:t>Question</a:t>
            </a:r>
          </a:p>
        </p:txBody>
      </p:sp>
      <p:sp>
        <p:nvSpPr>
          <p:cNvPr id="41986" name="Content Placeholder 2">
            <a:extLst>
              <a:ext uri="{FF2B5EF4-FFF2-40B4-BE49-F238E27FC236}">
                <a16:creationId xmlns:a16="http://schemas.microsoft.com/office/drawing/2014/main" id="{5DA98092-E2D2-8240-B617-5B22A4A0C5D1}"/>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Two joined cars of mass </a:t>
            </a:r>
            <a:r>
              <a:rPr lang="en-US" altLang="en-US" sz="2800" i="1"/>
              <a:t>m</a:t>
            </a:r>
            <a:r>
              <a:rPr lang="en-US" altLang="en-US" sz="2800"/>
              <a:t> and 2</a:t>
            </a:r>
            <a:r>
              <a:rPr lang="en-US" altLang="en-US" sz="2800" i="1"/>
              <a:t>m</a:t>
            </a:r>
            <a:r>
              <a:rPr lang="en-US" altLang="en-US" sz="2800"/>
              <a:t> are at rest liked by a compressed spring that is released. After the spring fires, one car moves off to the right and the other to the left. The car initially on the left has a speed that is </a:t>
            </a:r>
          </a:p>
        </p:txBody>
      </p:sp>
      <p:sp>
        <p:nvSpPr>
          <p:cNvPr id="4" name="Content Placeholder 2">
            <a:extLst>
              <a:ext uri="{FF2B5EF4-FFF2-40B4-BE49-F238E27FC236}">
                <a16:creationId xmlns:a16="http://schemas.microsoft.com/office/drawing/2014/main" id="{96491E96-D70A-6D4E-8F5A-0684EF3E2063}"/>
              </a:ext>
            </a:extLst>
          </p:cNvPr>
          <p:cNvSpPr txBox="1">
            <a:spLocks/>
          </p:cNvSpPr>
          <p:nvPr/>
        </p:nvSpPr>
        <p:spPr bwMode="auto">
          <a:xfrm>
            <a:off x="457200" y="4699574"/>
            <a:ext cx="7010400" cy="1777425"/>
          </a:xfrm>
          <a:prstGeom prst="rect">
            <a:avLst/>
          </a:prstGeom>
          <a:noFill/>
          <a:ln w="9525">
            <a:noFill/>
            <a:miter lim="800000"/>
            <a:headEnd/>
            <a:tailEnd/>
          </a:ln>
        </p:spPr>
        <p:txBody>
          <a:bodyPr/>
          <a:lstStyle/>
          <a:p>
            <a:pPr marL="514350" indent="-514350">
              <a:spcBef>
                <a:spcPct val="20000"/>
              </a:spcBef>
              <a:buClr>
                <a:schemeClr val="accent2"/>
              </a:buClr>
              <a:buFont typeface="+mj-lt"/>
              <a:buAutoNum type="alphaUcPeriod"/>
              <a:defRPr/>
            </a:pPr>
            <a:r>
              <a:rPr lang="en-US" sz="2400" b="0" kern="0" dirty="0">
                <a:solidFill>
                  <a:srgbClr val="003366"/>
                </a:solidFill>
                <a:latin typeface="+mn-lt"/>
              </a:rPr>
              <a:t>Zero.</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equal to the one on the right.</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one half the speed on the right. </a:t>
            </a:r>
          </a:p>
          <a:p>
            <a:pPr marL="514350" indent="-514350">
              <a:spcBef>
                <a:spcPct val="20000"/>
              </a:spcBef>
              <a:buClr>
                <a:schemeClr val="accent2"/>
              </a:buClr>
              <a:buFont typeface="+mj-lt"/>
              <a:buAutoNum type="alphaUcPeriod"/>
              <a:defRPr/>
            </a:pPr>
            <a:r>
              <a:rPr lang="en-US" sz="2400" b="0" kern="0" dirty="0">
                <a:solidFill>
                  <a:srgbClr val="003366"/>
                </a:solidFill>
                <a:latin typeface="+mn-lt"/>
              </a:rPr>
              <a:t>twice the one on the right. </a:t>
            </a:r>
          </a:p>
        </p:txBody>
      </p:sp>
      <p:grpSp>
        <p:nvGrpSpPr>
          <p:cNvPr id="2" name="Group 1">
            <a:extLst>
              <a:ext uri="{FF2B5EF4-FFF2-40B4-BE49-F238E27FC236}">
                <a16:creationId xmlns:a16="http://schemas.microsoft.com/office/drawing/2014/main" id="{52A61475-BAE9-D949-9BC8-5C8FCD699619}"/>
              </a:ext>
            </a:extLst>
          </p:cNvPr>
          <p:cNvGrpSpPr/>
          <p:nvPr/>
        </p:nvGrpSpPr>
        <p:grpSpPr>
          <a:xfrm>
            <a:off x="2971800" y="3962400"/>
            <a:ext cx="2959100" cy="609600"/>
            <a:chOff x="3352800" y="3810000"/>
            <a:chExt cx="2959100" cy="609600"/>
          </a:xfrm>
        </p:grpSpPr>
        <p:grpSp>
          <p:nvGrpSpPr>
            <p:cNvPr id="41988" name="Group 5">
              <a:extLst>
                <a:ext uri="{FF2B5EF4-FFF2-40B4-BE49-F238E27FC236}">
                  <a16:creationId xmlns:a16="http://schemas.microsoft.com/office/drawing/2014/main" id="{586155FC-BAB7-A54D-83C2-7436BCC52E01}"/>
                </a:ext>
              </a:extLst>
            </p:cNvPr>
            <p:cNvGrpSpPr>
              <a:grpSpLocks/>
            </p:cNvGrpSpPr>
            <p:nvPr/>
          </p:nvGrpSpPr>
          <p:grpSpPr bwMode="auto">
            <a:xfrm>
              <a:off x="3352800" y="3810000"/>
              <a:ext cx="1447800" cy="609600"/>
              <a:chOff x="2590800" y="4724400"/>
              <a:chExt cx="1447800" cy="609600"/>
            </a:xfrm>
          </p:grpSpPr>
          <p:sp>
            <p:nvSpPr>
              <p:cNvPr id="7" name="Rectangle 6">
                <a:extLst>
                  <a:ext uri="{FF2B5EF4-FFF2-40B4-BE49-F238E27FC236}">
                    <a16:creationId xmlns:a16="http://schemas.microsoft.com/office/drawing/2014/main" id="{DA778988-8B76-8A4D-A5CE-246994F18AB2}"/>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41993" name="TextBox 7">
                <a:extLst>
                  <a:ext uri="{FF2B5EF4-FFF2-40B4-BE49-F238E27FC236}">
                    <a16:creationId xmlns:a16="http://schemas.microsoft.com/office/drawing/2014/main" id="{2D439C25-795C-0D49-ABE8-F0D556237B59}"/>
                  </a:ext>
                </a:extLst>
              </p:cNvPr>
              <p:cNvSpPr txBox="1">
                <a:spLocks noChangeArrowheads="1"/>
              </p:cNvSpPr>
              <p:nvPr/>
            </p:nvSpPr>
            <p:spPr bwMode="auto">
              <a:xfrm>
                <a:off x="3051647"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41989" name="Group 8">
              <a:extLst>
                <a:ext uri="{FF2B5EF4-FFF2-40B4-BE49-F238E27FC236}">
                  <a16:creationId xmlns:a16="http://schemas.microsoft.com/office/drawing/2014/main" id="{D7F770F1-7ABA-094E-A614-C14AC8E04D45}"/>
                </a:ext>
              </a:extLst>
            </p:cNvPr>
            <p:cNvGrpSpPr>
              <a:grpSpLocks/>
            </p:cNvGrpSpPr>
            <p:nvPr/>
          </p:nvGrpSpPr>
          <p:grpSpPr bwMode="auto">
            <a:xfrm>
              <a:off x="4864100" y="3810000"/>
              <a:ext cx="1447800" cy="609600"/>
              <a:chOff x="2590800" y="4724400"/>
              <a:chExt cx="1447800" cy="609600"/>
            </a:xfrm>
          </p:grpSpPr>
          <p:sp>
            <p:nvSpPr>
              <p:cNvPr id="10" name="Rectangle 9">
                <a:extLst>
                  <a:ext uri="{FF2B5EF4-FFF2-40B4-BE49-F238E27FC236}">
                    <a16:creationId xmlns:a16="http://schemas.microsoft.com/office/drawing/2014/main" id="{33CED72D-A613-8548-A15F-23D51E239A98}"/>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41991" name="TextBox 10">
                <a:extLst>
                  <a:ext uri="{FF2B5EF4-FFF2-40B4-BE49-F238E27FC236}">
                    <a16:creationId xmlns:a16="http://schemas.microsoft.com/office/drawing/2014/main" id="{41259925-13C6-5443-934C-BF541ECAA0A1}"/>
                  </a:ext>
                </a:extLst>
              </p:cNvPr>
              <p:cNvSpPr txBox="1">
                <a:spLocks noChangeArrowheads="1"/>
              </p:cNvSpPr>
              <p:nvPr/>
            </p:nvSpPr>
            <p:spPr bwMode="auto">
              <a:xfrm>
                <a:off x="2980068" y="4724400"/>
                <a:ext cx="75373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2m</a:t>
                </a:r>
              </a:p>
            </p:txBody>
          </p:sp>
        </p:gr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9EB9061C-D390-7944-8DB8-76D6403ACEB5}"/>
              </a:ext>
            </a:extLst>
          </p:cNvPr>
          <p:cNvSpPr>
            <a:spLocks noGrp="1" noChangeArrowheads="1"/>
          </p:cNvSpPr>
          <p:nvPr>
            <p:ph type="title"/>
          </p:nvPr>
        </p:nvSpPr>
        <p:spPr/>
        <p:txBody>
          <a:bodyPr/>
          <a:lstStyle/>
          <a:p>
            <a:r>
              <a:rPr lang="en-US" altLang="en-US"/>
              <a:t>Question</a:t>
            </a:r>
          </a:p>
        </p:txBody>
      </p:sp>
      <p:sp>
        <p:nvSpPr>
          <p:cNvPr id="43010" name="Content Placeholder 2">
            <a:extLst>
              <a:ext uri="{FF2B5EF4-FFF2-40B4-BE49-F238E27FC236}">
                <a16:creationId xmlns:a16="http://schemas.microsoft.com/office/drawing/2014/main" id="{29E873FF-A2E3-6D44-B41F-3E9AC749FB6A}"/>
              </a:ext>
            </a:extLst>
          </p:cNvPr>
          <p:cNvSpPr>
            <a:spLocks noGrp="1" noChangeArrowheads="1"/>
          </p:cNvSpPr>
          <p:nvPr>
            <p:ph idx="1"/>
          </p:nvPr>
        </p:nvSpPr>
        <p:spPr>
          <a:xfrm>
            <a:off x="457200" y="1600200"/>
            <a:ext cx="8229600" cy="2362200"/>
          </a:xfrm>
        </p:spPr>
        <p:txBody>
          <a:bodyPr/>
          <a:lstStyle/>
          <a:p>
            <a:pPr marL="0" indent="0">
              <a:buFontTx/>
              <a:buNone/>
            </a:pPr>
            <a:r>
              <a:rPr lang="en-US" altLang="en-US" sz="2400"/>
              <a:t>A firework shell is launched vertically into the air and at the top of its trajectory an explosive charge breaks the shell into two pieces. In which directions is it possible for the two pieces to move? The pieces do not necessarily have equal mass and the arrow indicate only the direction of the velocity, not the magnitude.</a:t>
            </a:r>
          </a:p>
        </p:txBody>
      </p:sp>
      <p:sp>
        <p:nvSpPr>
          <p:cNvPr id="4" name="Content Placeholder 2">
            <a:extLst>
              <a:ext uri="{FF2B5EF4-FFF2-40B4-BE49-F238E27FC236}">
                <a16:creationId xmlns:a16="http://schemas.microsoft.com/office/drawing/2014/main" id="{2FD9C3CF-FAD8-9148-9C49-F3EEE244FD7E}"/>
              </a:ext>
            </a:extLst>
          </p:cNvPr>
          <p:cNvSpPr txBox="1">
            <a:spLocks/>
          </p:cNvSpPr>
          <p:nvPr/>
        </p:nvSpPr>
        <p:spPr bwMode="auto">
          <a:xfrm>
            <a:off x="762000" y="5410200"/>
            <a:ext cx="2514600" cy="1219200"/>
          </a:xfrm>
          <a:prstGeom prst="rect">
            <a:avLst/>
          </a:prstGeom>
          <a:noFill/>
          <a:ln w="9525">
            <a:noFill/>
            <a:miter lim="800000"/>
            <a:headEnd/>
            <a:tailEnd/>
          </a:ln>
        </p:spPr>
        <p:txBody>
          <a:bodyPr/>
          <a:lstStyle/>
          <a:p>
            <a:pPr marL="457200" indent="-457200">
              <a:spcBef>
                <a:spcPct val="20000"/>
              </a:spcBef>
              <a:buClr>
                <a:schemeClr val="accent2"/>
              </a:buClr>
              <a:buFont typeface="+mj-lt"/>
              <a:buAutoNum type="alphaUcPeriod"/>
              <a:defRPr/>
            </a:pPr>
            <a:r>
              <a:rPr lang="en-US" sz="2000" b="0" kern="0" dirty="0">
                <a:solidFill>
                  <a:srgbClr val="003366"/>
                </a:solidFill>
                <a:latin typeface="+mn-lt"/>
              </a:rPr>
              <a:t>A only </a:t>
            </a:r>
          </a:p>
          <a:p>
            <a:pPr marL="457200" indent="-457200">
              <a:spcBef>
                <a:spcPct val="20000"/>
              </a:spcBef>
              <a:buClr>
                <a:schemeClr val="accent2"/>
              </a:buClr>
              <a:buFont typeface="+mj-lt"/>
              <a:buAutoNum type="alphaUcPeriod"/>
              <a:defRPr/>
            </a:pPr>
            <a:r>
              <a:rPr lang="en-US" sz="2000" b="0" kern="0" dirty="0">
                <a:solidFill>
                  <a:srgbClr val="003366"/>
                </a:solidFill>
                <a:latin typeface="+mn-lt"/>
              </a:rPr>
              <a:t>A or B </a:t>
            </a:r>
          </a:p>
          <a:p>
            <a:pPr marL="457200" indent="-457200">
              <a:spcBef>
                <a:spcPct val="20000"/>
              </a:spcBef>
              <a:buClr>
                <a:schemeClr val="accent2"/>
              </a:buClr>
              <a:buFont typeface="+mj-lt"/>
              <a:buAutoNum type="alphaUcPeriod"/>
              <a:defRPr/>
            </a:pPr>
            <a:r>
              <a:rPr lang="en-US" sz="2000" b="0" kern="0" dirty="0">
                <a:solidFill>
                  <a:srgbClr val="003366"/>
                </a:solidFill>
                <a:latin typeface="+mn-lt"/>
              </a:rPr>
              <a:t>A, B, or C</a:t>
            </a:r>
          </a:p>
        </p:txBody>
      </p:sp>
      <p:sp>
        <p:nvSpPr>
          <p:cNvPr id="5" name="Content Placeholder 2">
            <a:extLst>
              <a:ext uri="{FF2B5EF4-FFF2-40B4-BE49-F238E27FC236}">
                <a16:creationId xmlns:a16="http://schemas.microsoft.com/office/drawing/2014/main" id="{E578F731-2395-2840-B1DC-7D7436B1BCE3}"/>
              </a:ext>
            </a:extLst>
          </p:cNvPr>
          <p:cNvSpPr txBox="1">
            <a:spLocks/>
          </p:cNvSpPr>
          <p:nvPr/>
        </p:nvSpPr>
        <p:spPr bwMode="auto">
          <a:xfrm>
            <a:off x="3429000" y="5410200"/>
            <a:ext cx="4495800" cy="1219200"/>
          </a:xfrm>
          <a:prstGeom prst="rect">
            <a:avLst/>
          </a:prstGeom>
          <a:noFill/>
          <a:ln w="9525">
            <a:noFill/>
            <a:miter lim="800000"/>
            <a:headEnd/>
            <a:tailEnd/>
          </a:ln>
        </p:spPr>
        <p:txBody>
          <a:bodyPr/>
          <a:lstStyle/>
          <a:p>
            <a:pPr marL="457200" indent="-457200">
              <a:spcBef>
                <a:spcPct val="20000"/>
              </a:spcBef>
              <a:buClr>
                <a:schemeClr val="accent2"/>
              </a:buClr>
              <a:buFont typeface="+mj-lt"/>
              <a:buAutoNum type="alphaUcPeriod" startAt="4"/>
              <a:defRPr/>
            </a:pPr>
            <a:r>
              <a:rPr lang="en-US" sz="2000" b="0" kern="0" dirty="0">
                <a:solidFill>
                  <a:srgbClr val="003366"/>
                </a:solidFill>
                <a:latin typeface="+mn-lt"/>
              </a:rPr>
              <a:t>A,B,C, or D </a:t>
            </a:r>
          </a:p>
          <a:p>
            <a:pPr marL="457200" indent="-457200">
              <a:spcBef>
                <a:spcPct val="20000"/>
              </a:spcBef>
              <a:buClr>
                <a:schemeClr val="accent2"/>
              </a:buClr>
              <a:buFont typeface="+mj-lt"/>
              <a:buAutoNum type="alphaUcPeriod" startAt="4"/>
              <a:defRPr/>
            </a:pPr>
            <a:r>
              <a:rPr lang="en-US" sz="2000" b="0" kern="0" dirty="0">
                <a:solidFill>
                  <a:srgbClr val="003366"/>
                </a:solidFill>
                <a:latin typeface="+mn-lt"/>
              </a:rPr>
              <a:t>All of the above are possible </a:t>
            </a:r>
          </a:p>
          <a:p>
            <a:pPr marL="457200" indent="-457200">
              <a:spcBef>
                <a:spcPct val="20000"/>
              </a:spcBef>
              <a:buClr>
                <a:schemeClr val="accent2"/>
              </a:buClr>
              <a:buFont typeface="+mj-lt"/>
              <a:buAutoNum type="alphaUcPeriod" startAt="4"/>
              <a:defRPr/>
            </a:pPr>
            <a:r>
              <a:rPr lang="en-US" sz="2000" b="0" kern="0" dirty="0">
                <a:solidFill>
                  <a:srgbClr val="003366"/>
                </a:solidFill>
                <a:latin typeface="+mn-lt"/>
              </a:rPr>
              <a:t>None of the above are possible </a:t>
            </a:r>
          </a:p>
        </p:txBody>
      </p:sp>
      <p:pic>
        <p:nvPicPr>
          <p:cNvPr id="43013" name="Picture 2" descr="http://physics.uwyo.edu/~chip/Classes/PHYS1210/Slides/Day20/shell-explosion.gif">
            <a:extLst>
              <a:ext uri="{FF2B5EF4-FFF2-40B4-BE49-F238E27FC236}">
                <a16:creationId xmlns:a16="http://schemas.microsoft.com/office/drawing/2014/main" id="{8E132ACA-B56D-1D41-B76F-7484EF27F6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4010025"/>
            <a:ext cx="5695950" cy="11715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a:extLst>
              <a:ext uri="{FF2B5EF4-FFF2-40B4-BE49-F238E27FC236}">
                <a16:creationId xmlns:a16="http://schemas.microsoft.com/office/drawing/2014/main" id="{BC5DED40-C051-A842-9390-BE0D49C2FBD9}"/>
              </a:ext>
            </a:extLst>
          </p:cNvPr>
          <p:cNvSpPr>
            <a:spLocks noGrp="1" noChangeArrowheads="1"/>
          </p:cNvSpPr>
          <p:nvPr>
            <p:ph type="title"/>
          </p:nvPr>
        </p:nvSpPr>
        <p:spPr/>
        <p:txBody>
          <a:bodyPr/>
          <a:lstStyle/>
          <a:p>
            <a:pPr eaLnBrk="1" hangingPunct="1"/>
            <a:r>
              <a:rPr lang="en-US" altLang="en-US"/>
              <a:t>Example Problem</a:t>
            </a:r>
          </a:p>
        </p:txBody>
      </p:sp>
      <p:sp>
        <p:nvSpPr>
          <p:cNvPr id="44034" name="Rectangle 3">
            <a:extLst>
              <a:ext uri="{FF2B5EF4-FFF2-40B4-BE49-F238E27FC236}">
                <a16:creationId xmlns:a16="http://schemas.microsoft.com/office/drawing/2014/main" id="{087F9DFE-2B8A-B043-A169-2E159F396361}"/>
              </a:ext>
            </a:extLst>
          </p:cNvPr>
          <p:cNvSpPr>
            <a:spLocks noGrp="1" noChangeArrowheads="1"/>
          </p:cNvSpPr>
          <p:nvPr>
            <p:ph type="body" idx="1"/>
          </p:nvPr>
        </p:nvSpPr>
        <p:spPr>
          <a:xfrm>
            <a:off x="457200" y="1600200"/>
            <a:ext cx="8229600" cy="2667000"/>
          </a:xfrm>
        </p:spPr>
        <p:txBody>
          <a:bodyPr/>
          <a:lstStyle/>
          <a:p>
            <a:pPr marL="0" indent="0" eaLnBrk="1" hangingPunct="1">
              <a:buFontTx/>
              <a:buNone/>
            </a:pPr>
            <a:r>
              <a:rPr lang="en-US" altLang="en-US" sz="2800"/>
              <a:t>A fireworks rocket is fired vertically upward.  At its maximum height of 80 m it explodes and breaks into two pieces of mass 1.4 kg and 0.28 kg.  In the explosion 860 J of chemical energy is released and converted into kinetic energy of the fragments.</a:t>
            </a:r>
          </a:p>
        </p:txBody>
      </p:sp>
      <p:sp>
        <p:nvSpPr>
          <p:cNvPr id="380932" name="Rectangle 4">
            <a:extLst>
              <a:ext uri="{FF2B5EF4-FFF2-40B4-BE49-F238E27FC236}">
                <a16:creationId xmlns:a16="http://schemas.microsoft.com/office/drawing/2014/main" id="{FFCBF484-FE59-384A-8D07-0ACC153233CA}"/>
              </a:ext>
            </a:extLst>
          </p:cNvPr>
          <p:cNvSpPr>
            <a:spLocks noChangeArrowheads="1"/>
          </p:cNvSpPr>
          <p:nvPr/>
        </p:nvSpPr>
        <p:spPr bwMode="auto">
          <a:xfrm>
            <a:off x="457200" y="4267200"/>
            <a:ext cx="82296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buClr>
                <a:schemeClr val="accent2"/>
              </a:buClr>
              <a:buFont typeface="Times" pitchFamily="2" charset="0"/>
              <a:buAutoNum type="alphaLcParenR"/>
            </a:pPr>
            <a:r>
              <a:rPr lang="en-US" altLang="en-US" sz="2800" b="0"/>
              <a:t>What is the </a:t>
            </a:r>
            <a:r>
              <a:rPr lang="en-US" altLang="en-US" sz="2800" b="0">
                <a:solidFill>
                  <a:schemeClr val="accent2"/>
                </a:solidFill>
              </a:rPr>
              <a:t>speed</a:t>
            </a:r>
            <a:r>
              <a:rPr lang="en-US" altLang="en-US" sz="2800" b="0"/>
              <a:t> of each fragment?</a:t>
            </a:r>
          </a:p>
          <a:p>
            <a:pPr eaLnBrk="1" hangingPunct="1">
              <a:buClr>
                <a:schemeClr val="accent2"/>
              </a:buClr>
              <a:buFont typeface="Times" pitchFamily="2" charset="0"/>
              <a:buAutoNum type="alphaLcParenR"/>
            </a:pPr>
            <a:r>
              <a:rPr lang="en-US" altLang="en-US" sz="2800" b="0"/>
              <a:t>If they hit the ground at the same time, what is the </a:t>
            </a:r>
            <a:r>
              <a:rPr lang="en-US" altLang="en-US" sz="2800" b="0">
                <a:solidFill>
                  <a:schemeClr val="accent2"/>
                </a:solidFill>
              </a:rPr>
              <a:t>distance</a:t>
            </a:r>
            <a:r>
              <a:rPr lang="en-US" altLang="en-US" sz="2800" b="0"/>
              <a:t> between them?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093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8093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2"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a:extLst>
              <a:ext uri="{FF2B5EF4-FFF2-40B4-BE49-F238E27FC236}">
                <a16:creationId xmlns:a16="http://schemas.microsoft.com/office/drawing/2014/main" id="{677722C0-F0DF-BF40-B41D-22D71BC40F4C}"/>
              </a:ext>
            </a:extLst>
          </p:cNvPr>
          <p:cNvSpPr>
            <a:spLocks noGrp="1" noChangeArrowheads="1"/>
          </p:cNvSpPr>
          <p:nvPr>
            <p:ph type="title"/>
          </p:nvPr>
        </p:nvSpPr>
        <p:spPr/>
        <p:txBody>
          <a:bodyPr/>
          <a:lstStyle/>
          <a:p>
            <a:pPr eaLnBrk="1" hangingPunct="1"/>
            <a:r>
              <a:rPr lang="en-US" altLang="en-US"/>
              <a:t>CM Reference Frame</a:t>
            </a:r>
          </a:p>
        </p:txBody>
      </p:sp>
      <p:sp>
        <p:nvSpPr>
          <p:cNvPr id="45058" name="Rectangle 3">
            <a:extLst>
              <a:ext uri="{FF2B5EF4-FFF2-40B4-BE49-F238E27FC236}">
                <a16:creationId xmlns:a16="http://schemas.microsoft.com/office/drawing/2014/main" id="{A3297CD1-D9F5-9E4F-A989-BB2D5B8A3789}"/>
              </a:ext>
            </a:extLst>
          </p:cNvPr>
          <p:cNvSpPr>
            <a:spLocks noGrp="1" noChangeArrowheads="1"/>
          </p:cNvSpPr>
          <p:nvPr>
            <p:ph type="body" idx="1"/>
          </p:nvPr>
        </p:nvSpPr>
        <p:spPr>
          <a:xfrm>
            <a:off x="457200" y="1600200"/>
            <a:ext cx="8229600" cy="1524000"/>
          </a:xfrm>
        </p:spPr>
        <p:txBody>
          <a:bodyPr/>
          <a:lstStyle/>
          <a:p>
            <a:pPr marL="0" indent="0" eaLnBrk="1" hangingPunct="1">
              <a:lnSpc>
                <a:spcPct val="90000"/>
              </a:lnSpc>
              <a:buFontTx/>
              <a:buNone/>
            </a:pPr>
            <a:r>
              <a:rPr lang="en-US" altLang="en-US"/>
              <a:t>It is often convenient to analyze interactions in the reference frame based on the center of mass.</a:t>
            </a:r>
          </a:p>
        </p:txBody>
      </p:sp>
      <p:sp>
        <p:nvSpPr>
          <p:cNvPr id="381956" name="Rectangle 4">
            <a:extLst>
              <a:ext uri="{FF2B5EF4-FFF2-40B4-BE49-F238E27FC236}">
                <a16:creationId xmlns:a16="http://schemas.microsoft.com/office/drawing/2014/main" id="{1D5EA728-CD09-E74E-8885-A664E22DAE3F}"/>
              </a:ext>
            </a:extLst>
          </p:cNvPr>
          <p:cNvSpPr>
            <a:spLocks noChangeArrowheads="1"/>
          </p:cNvSpPr>
          <p:nvPr/>
        </p:nvSpPr>
        <p:spPr bwMode="auto">
          <a:xfrm>
            <a:off x="457200" y="3048000"/>
            <a:ext cx="82296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lnSpc>
                <a:spcPct val="90000"/>
              </a:lnSpc>
            </a:pPr>
            <a:r>
              <a:rPr lang="en-US" altLang="en-US" b="0"/>
              <a:t>Total momentum is </a:t>
            </a:r>
            <a:r>
              <a:rPr lang="en-US" altLang="en-US" b="0">
                <a:solidFill>
                  <a:schemeClr val="accent2"/>
                </a:solidFill>
              </a:rPr>
              <a:t>zero</a:t>
            </a:r>
            <a:endParaRPr lang="en-US" altLang="en-US" b="0"/>
          </a:p>
          <a:p>
            <a:pPr eaLnBrk="1" hangingPunct="1">
              <a:lnSpc>
                <a:spcPct val="90000"/>
              </a:lnSpc>
            </a:pPr>
            <a:r>
              <a:rPr lang="en-US" altLang="en-US" b="0">
                <a:solidFill>
                  <a:schemeClr val="tx1"/>
                </a:solidFill>
              </a:rPr>
              <a:t>Particle momentums</a:t>
            </a:r>
            <a:r>
              <a:rPr lang="en-US" altLang="en-US" b="0">
                <a:solidFill>
                  <a:schemeClr val="accent2"/>
                </a:solidFill>
              </a:rPr>
              <a:t> equal and opposite</a:t>
            </a:r>
            <a:endParaRPr lang="en-US" altLang="en-US" b="0"/>
          </a:p>
          <a:p>
            <a:pPr eaLnBrk="1" hangingPunct="1">
              <a:lnSpc>
                <a:spcPct val="90000"/>
              </a:lnSpc>
            </a:pPr>
            <a:r>
              <a:rPr lang="en-US" altLang="en-US" b="0"/>
              <a:t>Speeds </a:t>
            </a:r>
            <a:r>
              <a:rPr lang="en-US" altLang="en-US" b="0">
                <a:solidFill>
                  <a:schemeClr val="accent2"/>
                </a:solidFill>
              </a:rPr>
              <a:t>inversely proportional</a:t>
            </a:r>
            <a:r>
              <a:rPr lang="en-US" altLang="en-US" b="0"/>
              <a:t> to masses</a:t>
            </a:r>
          </a:p>
          <a:p>
            <a:pPr eaLnBrk="1" hangingPunct="1">
              <a:lnSpc>
                <a:spcPct val="90000"/>
              </a:lnSpc>
            </a:pPr>
            <a:r>
              <a:rPr lang="en-US" altLang="en-US" b="0"/>
              <a:t>Speeds </a:t>
            </a:r>
            <a:r>
              <a:rPr lang="en-US" altLang="en-US" b="0">
                <a:solidFill>
                  <a:schemeClr val="accent2"/>
                </a:solidFill>
              </a:rPr>
              <a:t>constant</a:t>
            </a:r>
            <a:r>
              <a:rPr lang="en-US" altLang="en-US" b="0"/>
              <a:t> in elastic collisions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195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8195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8195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8195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956"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37ABDE96-0A57-AE49-B507-C4C072C25AE8}"/>
              </a:ext>
            </a:extLst>
          </p:cNvPr>
          <p:cNvSpPr>
            <a:spLocks noGrp="1" noChangeArrowheads="1"/>
          </p:cNvSpPr>
          <p:nvPr>
            <p:ph type="title"/>
          </p:nvPr>
        </p:nvSpPr>
        <p:spPr/>
        <p:txBody>
          <a:bodyPr/>
          <a:lstStyle/>
          <a:p>
            <a:r>
              <a:rPr lang="en-US" altLang="en-US"/>
              <a:t>Derivation</a:t>
            </a:r>
          </a:p>
        </p:txBody>
      </p:sp>
      <p:sp>
        <p:nvSpPr>
          <p:cNvPr id="18434" name="Content Placeholder 2">
            <a:extLst>
              <a:ext uri="{FF2B5EF4-FFF2-40B4-BE49-F238E27FC236}">
                <a16:creationId xmlns:a16="http://schemas.microsoft.com/office/drawing/2014/main" id="{3D6B8E6A-FCC3-5B4C-A048-5F82C3A0DEB7}"/>
              </a:ext>
            </a:extLst>
          </p:cNvPr>
          <p:cNvSpPr>
            <a:spLocks noGrp="1" noChangeArrowheads="1"/>
          </p:cNvSpPr>
          <p:nvPr>
            <p:ph idx="1"/>
          </p:nvPr>
        </p:nvSpPr>
        <p:spPr/>
        <p:txBody>
          <a:bodyPr/>
          <a:lstStyle/>
          <a:p>
            <a:r>
              <a:rPr lang="en-US" altLang="en-US"/>
              <a:t>Initial conditions </a:t>
            </a:r>
            <a:r>
              <a:rPr lang="en-US" altLang="en-US" i="1">
                <a:solidFill>
                  <a:srgbClr val="7030A0"/>
                </a:solidFill>
              </a:rPr>
              <a:t>m</a:t>
            </a:r>
            <a:r>
              <a:rPr lang="en-US" altLang="en-US" baseline="-25000">
                <a:solidFill>
                  <a:srgbClr val="7030A0"/>
                </a:solidFill>
              </a:rPr>
              <a:t>1</a:t>
            </a:r>
            <a:r>
              <a:rPr lang="en-US" altLang="en-US"/>
              <a:t>, </a:t>
            </a:r>
            <a:r>
              <a:rPr lang="en-US" altLang="en-US" i="1">
                <a:solidFill>
                  <a:srgbClr val="7030A0"/>
                </a:solidFill>
              </a:rPr>
              <a:t>v</a:t>
            </a:r>
            <a:r>
              <a:rPr lang="en-US" altLang="en-US" baseline="-25000">
                <a:solidFill>
                  <a:srgbClr val="7030A0"/>
                </a:solidFill>
              </a:rPr>
              <a:t>1</a:t>
            </a:r>
            <a:r>
              <a:rPr lang="en-US" altLang="en-US"/>
              <a:t>, </a:t>
            </a:r>
            <a:r>
              <a:rPr lang="en-US" altLang="en-US" i="1">
                <a:solidFill>
                  <a:srgbClr val="7030A0"/>
                </a:solidFill>
              </a:rPr>
              <a:t>m</a:t>
            </a:r>
            <a:r>
              <a:rPr lang="en-US" altLang="en-US" baseline="-25000">
                <a:solidFill>
                  <a:srgbClr val="7030A0"/>
                </a:solidFill>
              </a:rPr>
              <a:t>2</a:t>
            </a:r>
            <a:r>
              <a:rPr lang="en-US" altLang="en-US"/>
              <a:t>, </a:t>
            </a:r>
            <a:r>
              <a:rPr lang="en-US" altLang="en-US" i="1">
                <a:solidFill>
                  <a:srgbClr val="7030A0"/>
                </a:solidFill>
              </a:rPr>
              <a:t>v</a:t>
            </a:r>
            <a:r>
              <a:rPr lang="en-US" altLang="en-US" baseline="-25000"/>
              <a:t>2</a:t>
            </a:r>
          </a:p>
          <a:p>
            <a:r>
              <a:rPr lang="en-US" altLang="en-US"/>
              <a:t>What is final velocity </a:t>
            </a:r>
            <a:r>
              <a:rPr lang="en-US" altLang="en-US" i="1">
                <a:solidFill>
                  <a:schemeClr val="accent2"/>
                </a:solidFill>
              </a:rPr>
              <a:t>v</a:t>
            </a:r>
            <a:r>
              <a:rPr lang="en-US" altLang="en-US" baseline="-25000">
                <a:solidFill>
                  <a:schemeClr val="accent2"/>
                </a:solidFill>
              </a:rPr>
              <a:t>f</a:t>
            </a:r>
            <a:r>
              <a:rPr lang="en-US" altLang="en-US"/>
              <a:t> of a </a:t>
            </a:r>
            <a:r>
              <a:rPr lang="en-US" altLang="en-US">
                <a:solidFill>
                  <a:schemeClr val="accent2"/>
                </a:solidFill>
              </a:rPr>
              <a:t>totally inelastic </a:t>
            </a:r>
            <a:r>
              <a:rPr lang="en-US" altLang="en-US">
                <a:solidFill>
                  <a:schemeClr val="tx2"/>
                </a:solidFill>
              </a:rPr>
              <a:t>(</a:t>
            </a:r>
            <a:r>
              <a:rPr lang="en-US" altLang="en-US" i="1">
                <a:solidFill>
                  <a:schemeClr val="tx2"/>
                </a:solidFill>
              </a:rPr>
              <a:t>v</a:t>
            </a:r>
            <a:r>
              <a:rPr lang="en-US" altLang="en-US" baseline="-25000">
                <a:solidFill>
                  <a:schemeClr val="tx2"/>
                </a:solidFill>
              </a:rPr>
              <a:t>1f</a:t>
            </a:r>
            <a:r>
              <a:rPr lang="en-US" altLang="en-US">
                <a:solidFill>
                  <a:schemeClr val="tx2"/>
                </a:solidFill>
              </a:rPr>
              <a:t> = </a:t>
            </a:r>
            <a:r>
              <a:rPr lang="en-US" altLang="en-US" i="1">
                <a:solidFill>
                  <a:schemeClr val="tx2"/>
                </a:solidFill>
              </a:rPr>
              <a:t>v</a:t>
            </a:r>
            <a:r>
              <a:rPr lang="en-US" altLang="en-US" baseline="-25000">
                <a:solidFill>
                  <a:schemeClr val="tx2"/>
                </a:solidFill>
              </a:rPr>
              <a:t>2f</a:t>
            </a:r>
            <a:r>
              <a:rPr lang="en-US" altLang="en-US">
                <a:solidFill>
                  <a:schemeClr val="tx2"/>
                </a:solidFill>
              </a:rPr>
              <a:t> = </a:t>
            </a:r>
            <a:r>
              <a:rPr lang="en-US" altLang="en-US" i="1">
                <a:solidFill>
                  <a:schemeClr val="tx2"/>
                </a:solidFill>
              </a:rPr>
              <a:t>v</a:t>
            </a:r>
            <a:r>
              <a:rPr lang="en-US" altLang="en-US" baseline="-25000">
                <a:solidFill>
                  <a:schemeClr val="tx2"/>
                </a:solidFill>
              </a:rPr>
              <a:t>f</a:t>
            </a:r>
            <a:r>
              <a:rPr lang="en-US" altLang="en-US">
                <a:solidFill>
                  <a:schemeClr val="tx2"/>
                </a:solidFill>
              </a:rPr>
              <a:t>)</a:t>
            </a:r>
            <a:r>
              <a:rPr lang="en-US" altLang="en-US">
                <a:solidFill>
                  <a:schemeClr val="accent2"/>
                </a:solidFill>
              </a:rPr>
              <a:t> </a:t>
            </a:r>
            <a:r>
              <a:rPr lang="en-US" altLang="en-US"/>
              <a:t>collision?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23578D3E-891F-E749-A70D-CCF33565F415}"/>
              </a:ext>
            </a:extLst>
          </p:cNvPr>
          <p:cNvSpPr>
            <a:spLocks noGrp="1" noChangeArrowheads="1"/>
          </p:cNvSpPr>
          <p:nvPr>
            <p:ph type="title"/>
          </p:nvPr>
        </p:nvSpPr>
        <p:spPr/>
        <p:txBody>
          <a:bodyPr/>
          <a:lstStyle/>
          <a:p>
            <a:r>
              <a:rPr lang="en-US" altLang="en-US"/>
              <a:t>Totally Inelastic Collision</a:t>
            </a:r>
          </a:p>
        </p:txBody>
      </p:sp>
      <p:sp>
        <p:nvSpPr>
          <p:cNvPr id="19458" name="Content Placeholder 2">
            <a:extLst>
              <a:ext uri="{FF2B5EF4-FFF2-40B4-BE49-F238E27FC236}">
                <a16:creationId xmlns:a16="http://schemas.microsoft.com/office/drawing/2014/main" id="{2434791B-9934-CE4C-B0D8-F797965A3E98}"/>
              </a:ext>
            </a:extLst>
          </p:cNvPr>
          <p:cNvSpPr>
            <a:spLocks noGrp="1" noChangeArrowheads="1"/>
          </p:cNvSpPr>
          <p:nvPr>
            <p:ph idx="1"/>
          </p:nvPr>
        </p:nvSpPr>
        <p:spPr>
          <a:xfrm>
            <a:off x="1809750" y="1600200"/>
            <a:ext cx="5562600" cy="609600"/>
          </a:xfrm>
        </p:spPr>
        <p:txBody>
          <a:bodyPr/>
          <a:lstStyle/>
          <a:p>
            <a:pPr marL="0" indent="0" algn="ctr">
              <a:buFontTx/>
              <a:buNone/>
            </a:pPr>
            <a:r>
              <a:rPr lang="en-US" altLang="en-US" i="1"/>
              <a:t>m</a:t>
            </a:r>
            <a:r>
              <a:rPr lang="en-US" altLang="en-US" baseline="-25000"/>
              <a:t>1</a:t>
            </a:r>
            <a:r>
              <a:rPr lang="en-US" altLang="en-US" i="1"/>
              <a:t>v</a:t>
            </a:r>
            <a:r>
              <a:rPr lang="en-US" altLang="en-US" baseline="-25000"/>
              <a:t>1</a:t>
            </a:r>
            <a:r>
              <a:rPr lang="en-US" altLang="en-US"/>
              <a:t> + </a:t>
            </a:r>
            <a:r>
              <a:rPr lang="en-US" altLang="en-US" i="1"/>
              <a:t>m</a:t>
            </a:r>
            <a:r>
              <a:rPr lang="en-US" altLang="en-US" baseline="-25000"/>
              <a:t>2</a:t>
            </a:r>
            <a:r>
              <a:rPr lang="en-US" altLang="en-US" i="1"/>
              <a:t>v</a:t>
            </a:r>
            <a:r>
              <a:rPr lang="en-US" altLang="en-US" baseline="-25000"/>
              <a:t>2</a:t>
            </a:r>
            <a:r>
              <a:rPr lang="en-US" altLang="en-US"/>
              <a:t> = </a:t>
            </a:r>
            <a:r>
              <a:rPr lang="en-US" altLang="en-US" i="1"/>
              <a:t>m</a:t>
            </a:r>
            <a:r>
              <a:rPr lang="en-US" altLang="en-US" baseline="-25000"/>
              <a:t>1</a:t>
            </a:r>
            <a:r>
              <a:rPr lang="en-US" altLang="en-US" i="1"/>
              <a:t>v</a:t>
            </a:r>
            <a:r>
              <a:rPr lang="en-US" altLang="en-US"/>
              <a:t> + </a:t>
            </a:r>
            <a:r>
              <a:rPr lang="en-US" altLang="en-US" i="1"/>
              <a:t>m</a:t>
            </a:r>
            <a:r>
              <a:rPr lang="en-US" altLang="en-US" baseline="-25000"/>
              <a:t>2</a:t>
            </a:r>
            <a:r>
              <a:rPr lang="en-US" altLang="en-US" i="1"/>
              <a:t>v</a:t>
            </a:r>
          </a:p>
        </p:txBody>
      </p:sp>
      <p:cxnSp>
        <p:nvCxnSpPr>
          <p:cNvPr id="19459" name="Straight Arrow Connector 11">
            <a:extLst>
              <a:ext uri="{FF2B5EF4-FFF2-40B4-BE49-F238E27FC236}">
                <a16:creationId xmlns:a16="http://schemas.microsoft.com/office/drawing/2014/main" id="{91569029-0395-F749-8BF7-F2DC969965AB}"/>
              </a:ext>
            </a:extLst>
          </p:cNvPr>
          <p:cNvCxnSpPr>
            <a:cxnSpLocks noChangeShapeType="1"/>
          </p:cNvCxnSpPr>
          <p:nvPr/>
        </p:nvCxnSpPr>
        <p:spPr bwMode="auto">
          <a:xfrm>
            <a:off x="2895600" y="1752600"/>
            <a:ext cx="304800" cy="0"/>
          </a:xfrm>
          <a:prstGeom prst="straightConnector1">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9460" name="Straight Arrow Connector 12">
            <a:extLst>
              <a:ext uri="{FF2B5EF4-FFF2-40B4-BE49-F238E27FC236}">
                <a16:creationId xmlns:a16="http://schemas.microsoft.com/office/drawing/2014/main" id="{2241D843-43F9-934C-B5E6-3B48108C27C0}"/>
              </a:ext>
            </a:extLst>
          </p:cNvPr>
          <p:cNvCxnSpPr>
            <a:cxnSpLocks noChangeShapeType="1"/>
          </p:cNvCxnSpPr>
          <p:nvPr/>
        </p:nvCxnSpPr>
        <p:spPr bwMode="auto">
          <a:xfrm>
            <a:off x="4191000" y="1752600"/>
            <a:ext cx="304800" cy="0"/>
          </a:xfrm>
          <a:prstGeom prst="straightConnector1">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9461" name="Straight Arrow Connector 13">
            <a:extLst>
              <a:ext uri="{FF2B5EF4-FFF2-40B4-BE49-F238E27FC236}">
                <a16:creationId xmlns:a16="http://schemas.microsoft.com/office/drawing/2014/main" id="{ABA7B8C8-82A6-A143-AF80-1857D3C50BCE}"/>
              </a:ext>
            </a:extLst>
          </p:cNvPr>
          <p:cNvCxnSpPr>
            <a:cxnSpLocks noChangeShapeType="1"/>
          </p:cNvCxnSpPr>
          <p:nvPr/>
        </p:nvCxnSpPr>
        <p:spPr bwMode="auto">
          <a:xfrm>
            <a:off x="5486400" y="1752600"/>
            <a:ext cx="304800" cy="0"/>
          </a:xfrm>
          <a:prstGeom prst="straightConnector1">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9462" name="Straight Arrow Connector 14">
            <a:extLst>
              <a:ext uri="{FF2B5EF4-FFF2-40B4-BE49-F238E27FC236}">
                <a16:creationId xmlns:a16="http://schemas.microsoft.com/office/drawing/2014/main" id="{AEAC7336-A7F0-C74D-B965-38DA30DE2C28}"/>
              </a:ext>
            </a:extLst>
          </p:cNvPr>
          <p:cNvCxnSpPr>
            <a:cxnSpLocks noChangeShapeType="1"/>
          </p:cNvCxnSpPr>
          <p:nvPr/>
        </p:nvCxnSpPr>
        <p:spPr bwMode="auto">
          <a:xfrm>
            <a:off x="6629400" y="1739900"/>
            <a:ext cx="304800" cy="0"/>
          </a:xfrm>
          <a:prstGeom prst="straightConnector1">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24" name="Group 23">
            <a:extLst>
              <a:ext uri="{FF2B5EF4-FFF2-40B4-BE49-F238E27FC236}">
                <a16:creationId xmlns:a16="http://schemas.microsoft.com/office/drawing/2014/main" id="{104FFD9B-00EE-B041-9E52-94ACE299C556}"/>
              </a:ext>
            </a:extLst>
          </p:cNvPr>
          <p:cNvGrpSpPr>
            <a:grpSpLocks/>
          </p:cNvGrpSpPr>
          <p:nvPr/>
        </p:nvGrpSpPr>
        <p:grpSpPr bwMode="auto">
          <a:xfrm>
            <a:off x="1828800" y="2400300"/>
            <a:ext cx="5562600" cy="647700"/>
            <a:chOff x="1828800" y="2247900"/>
            <a:chExt cx="5562600" cy="647700"/>
          </a:xfrm>
        </p:grpSpPr>
        <p:sp>
          <p:nvSpPr>
            <p:cNvPr id="10" name="Content Placeholder 2">
              <a:extLst>
                <a:ext uri="{FF2B5EF4-FFF2-40B4-BE49-F238E27FC236}">
                  <a16:creationId xmlns:a16="http://schemas.microsoft.com/office/drawing/2014/main" id="{8BE228E5-8A2B-3344-A9FE-92F4D57AEC60}"/>
                </a:ext>
              </a:extLst>
            </p:cNvPr>
            <p:cNvSpPr txBox="1">
              <a:spLocks/>
            </p:cNvSpPr>
            <p:nvPr/>
          </p:nvSpPr>
          <p:spPr bwMode="auto">
            <a:xfrm>
              <a:off x="1828800" y="2247900"/>
              <a:ext cx="55626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kern="0" dirty="0" err="1">
                  <a:latin typeface="Symbol" panose="05050102010706020507" pitchFamily="18" charset="2"/>
                </a:rPr>
                <a:t>S</a:t>
              </a:r>
              <a:r>
                <a:rPr lang="en-US" b="0" i="1" kern="0" dirty="0" err="1"/>
                <a:t>p</a:t>
              </a:r>
              <a:r>
                <a:rPr lang="en-US" b="0" kern="0" dirty="0"/>
                <a:t> = (</a:t>
              </a:r>
              <a:r>
                <a:rPr lang="en-US" b="0" i="1" kern="0" dirty="0"/>
                <a:t>m</a:t>
              </a:r>
              <a:r>
                <a:rPr lang="en-US" b="0" kern="0" baseline="-25000" dirty="0"/>
                <a:t>1</a:t>
              </a:r>
              <a:r>
                <a:rPr lang="en-US" b="0" kern="0" dirty="0"/>
                <a:t> + </a:t>
              </a:r>
              <a:r>
                <a:rPr lang="en-US" b="0" i="1" kern="0" dirty="0"/>
                <a:t>m</a:t>
              </a:r>
              <a:r>
                <a:rPr lang="en-US" b="0" kern="0" baseline="-25000" dirty="0"/>
                <a:t>2</a:t>
              </a:r>
              <a:r>
                <a:rPr lang="en-US" b="0" kern="0" dirty="0"/>
                <a:t>)</a:t>
              </a:r>
              <a:r>
                <a:rPr lang="en-US" b="0" i="1" kern="0" dirty="0"/>
                <a:t>v</a:t>
              </a:r>
            </a:p>
          </p:txBody>
        </p:sp>
        <p:cxnSp>
          <p:nvCxnSpPr>
            <p:cNvPr id="19474" name="Straight Arrow Connector 15">
              <a:extLst>
                <a:ext uri="{FF2B5EF4-FFF2-40B4-BE49-F238E27FC236}">
                  <a16:creationId xmlns:a16="http://schemas.microsoft.com/office/drawing/2014/main" id="{8D99B126-D138-9449-8028-D36A55D6FB2B}"/>
                </a:ext>
              </a:extLst>
            </p:cNvPr>
            <p:cNvCxnSpPr>
              <a:cxnSpLocks noChangeShapeType="1"/>
            </p:cNvCxnSpPr>
            <p:nvPr/>
          </p:nvCxnSpPr>
          <p:spPr bwMode="auto">
            <a:xfrm>
              <a:off x="3429000" y="2362200"/>
              <a:ext cx="304800" cy="0"/>
            </a:xfrm>
            <a:prstGeom prst="straightConnector1">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9475" name="Straight Arrow Connector 16">
              <a:extLst>
                <a:ext uri="{FF2B5EF4-FFF2-40B4-BE49-F238E27FC236}">
                  <a16:creationId xmlns:a16="http://schemas.microsoft.com/office/drawing/2014/main" id="{32B1FD07-B430-5F46-99AF-42C38F96BC26}"/>
                </a:ext>
              </a:extLst>
            </p:cNvPr>
            <p:cNvCxnSpPr>
              <a:cxnSpLocks noChangeShapeType="1"/>
            </p:cNvCxnSpPr>
            <p:nvPr/>
          </p:nvCxnSpPr>
          <p:spPr bwMode="auto">
            <a:xfrm>
              <a:off x="5791200" y="2362200"/>
              <a:ext cx="304800" cy="0"/>
            </a:xfrm>
            <a:prstGeom prst="straightConnector1">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23" name="Group 22">
            <a:extLst>
              <a:ext uri="{FF2B5EF4-FFF2-40B4-BE49-F238E27FC236}">
                <a16:creationId xmlns:a16="http://schemas.microsoft.com/office/drawing/2014/main" id="{C25C41EE-5875-1340-BAD9-A5DCB69B44B0}"/>
              </a:ext>
            </a:extLst>
          </p:cNvPr>
          <p:cNvGrpSpPr>
            <a:grpSpLocks/>
          </p:cNvGrpSpPr>
          <p:nvPr/>
        </p:nvGrpSpPr>
        <p:grpSpPr bwMode="auto">
          <a:xfrm>
            <a:off x="3810000" y="3219450"/>
            <a:ext cx="1676400" cy="1219200"/>
            <a:chOff x="1828800" y="3810000"/>
            <a:chExt cx="1676400" cy="1219200"/>
          </a:xfrm>
        </p:grpSpPr>
        <p:sp>
          <p:nvSpPr>
            <p:cNvPr id="6" name="Content Placeholder 2">
              <a:extLst>
                <a:ext uri="{FF2B5EF4-FFF2-40B4-BE49-F238E27FC236}">
                  <a16:creationId xmlns:a16="http://schemas.microsoft.com/office/drawing/2014/main" id="{C293FD01-3405-2046-9BB9-16FE6F7E9510}"/>
                </a:ext>
              </a:extLst>
            </p:cNvPr>
            <p:cNvSpPr txBox="1">
              <a:spLocks/>
            </p:cNvSpPr>
            <p:nvPr/>
          </p:nvSpPr>
          <p:spPr bwMode="auto">
            <a:xfrm>
              <a:off x="2667000" y="4267200"/>
              <a:ext cx="838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buFontTx/>
                <a:buNone/>
                <a:defRPr/>
              </a:pPr>
              <a:r>
                <a:rPr lang="en-US" b="0" kern="0" dirty="0">
                  <a:latin typeface="Symbol" panose="05050102010706020507" pitchFamily="18" charset="2"/>
                </a:rPr>
                <a:t>S</a:t>
              </a:r>
              <a:r>
                <a:rPr lang="en-US" b="0" i="1" kern="0" dirty="0"/>
                <a:t>m</a:t>
              </a:r>
            </a:p>
          </p:txBody>
        </p:sp>
        <p:cxnSp>
          <p:nvCxnSpPr>
            <p:cNvPr id="19466" name="Straight Connector 8">
              <a:extLst>
                <a:ext uri="{FF2B5EF4-FFF2-40B4-BE49-F238E27FC236}">
                  <a16:creationId xmlns:a16="http://schemas.microsoft.com/office/drawing/2014/main" id="{0C2B28DA-A412-494B-B3E0-ACBA2EDCEABA}"/>
                </a:ext>
              </a:extLst>
            </p:cNvPr>
            <p:cNvCxnSpPr>
              <a:cxnSpLocks noChangeShapeType="1"/>
            </p:cNvCxnSpPr>
            <p:nvPr/>
          </p:nvCxnSpPr>
          <p:spPr bwMode="auto">
            <a:xfrm>
              <a:off x="2667000" y="4343400"/>
              <a:ext cx="838200"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grpSp>
          <p:nvGrpSpPr>
            <p:cNvPr id="19467" name="Group 21">
              <a:extLst>
                <a:ext uri="{FF2B5EF4-FFF2-40B4-BE49-F238E27FC236}">
                  <a16:creationId xmlns:a16="http://schemas.microsoft.com/office/drawing/2014/main" id="{139CCAE5-09BE-1E4F-9E31-1163EC08A34C}"/>
                </a:ext>
              </a:extLst>
            </p:cNvPr>
            <p:cNvGrpSpPr>
              <a:grpSpLocks/>
            </p:cNvGrpSpPr>
            <p:nvPr/>
          </p:nvGrpSpPr>
          <p:grpSpPr bwMode="auto">
            <a:xfrm>
              <a:off x="1828800" y="4057650"/>
              <a:ext cx="838200" cy="762000"/>
              <a:chOff x="1828800" y="4057650"/>
              <a:chExt cx="838200" cy="762000"/>
            </a:xfrm>
          </p:grpSpPr>
          <p:sp>
            <p:nvSpPr>
              <p:cNvPr id="7" name="Content Placeholder 2">
                <a:extLst>
                  <a:ext uri="{FF2B5EF4-FFF2-40B4-BE49-F238E27FC236}">
                    <a16:creationId xmlns:a16="http://schemas.microsoft.com/office/drawing/2014/main" id="{1DE39982-06BF-1D43-8FFC-C4E78BB1CDC5}"/>
                  </a:ext>
                </a:extLst>
              </p:cNvPr>
              <p:cNvSpPr txBox="1">
                <a:spLocks/>
              </p:cNvSpPr>
              <p:nvPr/>
            </p:nvSpPr>
            <p:spPr bwMode="auto">
              <a:xfrm>
                <a:off x="1828800" y="4057650"/>
                <a:ext cx="838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buFontTx/>
                  <a:buNone/>
                  <a:defRPr/>
                </a:pPr>
                <a:r>
                  <a:rPr lang="en-US" b="0" i="1" kern="0" dirty="0"/>
                  <a:t>v =</a:t>
                </a:r>
              </a:p>
            </p:txBody>
          </p:sp>
          <p:cxnSp>
            <p:nvCxnSpPr>
              <p:cNvPr id="19472" name="Straight Arrow Connector 17">
                <a:extLst>
                  <a:ext uri="{FF2B5EF4-FFF2-40B4-BE49-F238E27FC236}">
                    <a16:creationId xmlns:a16="http://schemas.microsoft.com/office/drawing/2014/main" id="{D3554908-CCF9-0947-A292-0414324676A1}"/>
                  </a:ext>
                </a:extLst>
              </p:cNvPr>
              <p:cNvCxnSpPr>
                <a:cxnSpLocks noChangeShapeType="1"/>
              </p:cNvCxnSpPr>
              <p:nvPr/>
            </p:nvCxnSpPr>
            <p:spPr bwMode="auto">
              <a:xfrm>
                <a:off x="1943100" y="4191000"/>
                <a:ext cx="304800" cy="0"/>
              </a:xfrm>
              <a:prstGeom prst="straightConnector1">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19468" name="Group 20">
              <a:extLst>
                <a:ext uri="{FF2B5EF4-FFF2-40B4-BE49-F238E27FC236}">
                  <a16:creationId xmlns:a16="http://schemas.microsoft.com/office/drawing/2014/main" id="{4F3F8307-D530-104D-AF93-25EAF3F6F1D8}"/>
                </a:ext>
              </a:extLst>
            </p:cNvPr>
            <p:cNvGrpSpPr>
              <a:grpSpLocks/>
            </p:cNvGrpSpPr>
            <p:nvPr/>
          </p:nvGrpSpPr>
          <p:grpSpPr bwMode="auto">
            <a:xfrm>
              <a:off x="2743200" y="3810000"/>
              <a:ext cx="685800" cy="762000"/>
              <a:chOff x="2743200" y="3810000"/>
              <a:chExt cx="685800" cy="762000"/>
            </a:xfrm>
          </p:grpSpPr>
          <p:sp>
            <p:nvSpPr>
              <p:cNvPr id="4" name="Content Placeholder 2">
                <a:extLst>
                  <a:ext uri="{FF2B5EF4-FFF2-40B4-BE49-F238E27FC236}">
                    <a16:creationId xmlns:a16="http://schemas.microsoft.com/office/drawing/2014/main" id="{693DF9CD-9E57-E449-9F1A-636D7B8BDC6C}"/>
                  </a:ext>
                </a:extLst>
              </p:cNvPr>
              <p:cNvSpPr txBox="1">
                <a:spLocks/>
              </p:cNvSpPr>
              <p:nvPr/>
            </p:nvSpPr>
            <p:spPr bwMode="auto">
              <a:xfrm>
                <a:off x="2743200" y="38100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buFontTx/>
                  <a:buNone/>
                  <a:defRPr/>
                </a:pPr>
                <a:r>
                  <a:rPr lang="en-US" b="0" kern="0" dirty="0" err="1">
                    <a:latin typeface="Symbol" panose="05050102010706020507" pitchFamily="18" charset="2"/>
                  </a:rPr>
                  <a:t>S</a:t>
                </a:r>
                <a:r>
                  <a:rPr lang="en-US" b="0" i="1" kern="0" dirty="0" err="1"/>
                  <a:t>p</a:t>
                </a:r>
                <a:endParaRPr lang="en-US" b="0" i="1" kern="0" dirty="0"/>
              </a:p>
            </p:txBody>
          </p:sp>
          <p:cxnSp>
            <p:nvCxnSpPr>
              <p:cNvPr id="19470" name="Straight Arrow Connector 18">
                <a:extLst>
                  <a:ext uri="{FF2B5EF4-FFF2-40B4-BE49-F238E27FC236}">
                    <a16:creationId xmlns:a16="http://schemas.microsoft.com/office/drawing/2014/main" id="{EAC7355F-F7FC-FB45-976C-B23089251B42}"/>
                  </a:ext>
                </a:extLst>
              </p:cNvPr>
              <p:cNvCxnSpPr>
                <a:cxnSpLocks noChangeShapeType="1"/>
              </p:cNvCxnSpPr>
              <p:nvPr/>
            </p:nvCxnSpPr>
            <p:spPr bwMode="auto">
              <a:xfrm>
                <a:off x="3086100" y="3962400"/>
                <a:ext cx="304800" cy="0"/>
              </a:xfrm>
              <a:prstGeom prst="straightConnector1">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grpSp>
      </p:gr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A6609C01-B814-0445-A3EF-48A02898EBC4}"/>
              </a:ext>
            </a:extLst>
          </p:cNvPr>
          <p:cNvSpPr>
            <a:spLocks noGrp="1" noChangeArrowheads="1"/>
          </p:cNvSpPr>
          <p:nvPr>
            <p:ph type="title"/>
          </p:nvPr>
        </p:nvSpPr>
        <p:spPr/>
        <p:txBody>
          <a:bodyPr/>
          <a:lstStyle/>
          <a:p>
            <a:r>
              <a:rPr lang="en-US" altLang="en-US"/>
              <a:t>Question</a:t>
            </a:r>
          </a:p>
        </p:txBody>
      </p:sp>
      <p:sp>
        <p:nvSpPr>
          <p:cNvPr id="20482" name="Content Placeholder 2">
            <a:extLst>
              <a:ext uri="{FF2B5EF4-FFF2-40B4-BE49-F238E27FC236}">
                <a16:creationId xmlns:a16="http://schemas.microsoft.com/office/drawing/2014/main" id="{AD8F03AA-1C1A-0643-9464-52CF406B5A3F}"/>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A cart traveling to the left collides with a cart of equal mass initially stationary but free to move. The collide </a:t>
            </a:r>
            <a:r>
              <a:rPr lang="en-US" altLang="en-US" sz="2800">
                <a:solidFill>
                  <a:schemeClr val="accent2"/>
                </a:solidFill>
              </a:rPr>
              <a:t>totally</a:t>
            </a:r>
            <a:r>
              <a:rPr lang="en-US" altLang="en-US" sz="2800"/>
              <a:t> </a:t>
            </a:r>
            <a:r>
              <a:rPr lang="en-US" altLang="en-US" sz="2800">
                <a:solidFill>
                  <a:schemeClr val="accent2"/>
                </a:solidFill>
              </a:rPr>
              <a:t>inelastically</a:t>
            </a:r>
            <a:r>
              <a:rPr lang="en-US" altLang="en-US" sz="2800"/>
              <a:t> and stick together. What is the final velocity of the combined carts?</a:t>
            </a:r>
          </a:p>
        </p:txBody>
      </p:sp>
      <p:grpSp>
        <p:nvGrpSpPr>
          <p:cNvPr id="20483" name="Group 3">
            <a:extLst>
              <a:ext uri="{FF2B5EF4-FFF2-40B4-BE49-F238E27FC236}">
                <a16:creationId xmlns:a16="http://schemas.microsoft.com/office/drawing/2014/main" id="{9296F646-8A87-0443-AFF0-50984BCBF7FE}"/>
              </a:ext>
            </a:extLst>
          </p:cNvPr>
          <p:cNvGrpSpPr>
            <a:grpSpLocks/>
          </p:cNvGrpSpPr>
          <p:nvPr/>
        </p:nvGrpSpPr>
        <p:grpSpPr bwMode="auto">
          <a:xfrm>
            <a:off x="1371600" y="4800600"/>
            <a:ext cx="1447800" cy="609600"/>
            <a:chOff x="2590800" y="4724400"/>
            <a:chExt cx="1447800" cy="609600"/>
          </a:xfrm>
        </p:grpSpPr>
        <p:sp>
          <p:nvSpPr>
            <p:cNvPr id="2" name="Rectangle 1">
              <a:extLst>
                <a:ext uri="{FF2B5EF4-FFF2-40B4-BE49-F238E27FC236}">
                  <a16:creationId xmlns:a16="http://schemas.microsoft.com/office/drawing/2014/main" id="{7D14D579-C543-3D4C-9118-FD46572DD24D}"/>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20491" name="TextBox 2">
              <a:extLst>
                <a:ext uri="{FF2B5EF4-FFF2-40B4-BE49-F238E27FC236}">
                  <a16:creationId xmlns:a16="http://schemas.microsoft.com/office/drawing/2014/main" id="{8CCFCA38-BFBC-BB45-9D17-BDE34A17E9DF}"/>
                </a:ext>
              </a:extLst>
            </p:cNvPr>
            <p:cNvSpPr txBox="1">
              <a:spLocks noChangeArrowheads="1"/>
            </p:cNvSpPr>
            <p:nvPr/>
          </p:nvSpPr>
          <p:spPr bwMode="auto">
            <a:xfrm>
              <a:off x="3051647"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20484" name="Group 7">
            <a:extLst>
              <a:ext uri="{FF2B5EF4-FFF2-40B4-BE49-F238E27FC236}">
                <a16:creationId xmlns:a16="http://schemas.microsoft.com/office/drawing/2014/main" id="{F9A06625-048F-2F42-939B-4FBF2091DADC}"/>
              </a:ext>
            </a:extLst>
          </p:cNvPr>
          <p:cNvGrpSpPr>
            <a:grpSpLocks/>
          </p:cNvGrpSpPr>
          <p:nvPr/>
        </p:nvGrpSpPr>
        <p:grpSpPr bwMode="auto">
          <a:xfrm>
            <a:off x="6019800" y="4800600"/>
            <a:ext cx="1447800" cy="609600"/>
            <a:chOff x="2590800" y="4724400"/>
            <a:chExt cx="1447800" cy="609600"/>
          </a:xfrm>
        </p:grpSpPr>
        <p:sp>
          <p:nvSpPr>
            <p:cNvPr id="9" name="Rectangle 8">
              <a:extLst>
                <a:ext uri="{FF2B5EF4-FFF2-40B4-BE49-F238E27FC236}">
                  <a16:creationId xmlns:a16="http://schemas.microsoft.com/office/drawing/2014/main" id="{C6E839E8-21ED-4644-9D7B-91FD80F01921}"/>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20489" name="TextBox 9">
              <a:extLst>
                <a:ext uri="{FF2B5EF4-FFF2-40B4-BE49-F238E27FC236}">
                  <a16:creationId xmlns:a16="http://schemas.microsoft.com/office/drawing/2014/main" id="{55B89BDC-870D-4044-BCC7-4F58E019C1DA}"/>
                </a:ext>
              </a:extLst>
            </p:cNvPr>
            <p:cNvSpPr txBox="1">
              <a:spLocks noChangeArrowheads="1"/>
            </p:cNvSpPr>
            <p:nvPr/>
          </p:nvSpPr>
          <p:spPr bwMode="auto">
            <a:xfrm>
              <a:off x="3051647"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20485" name="Group 10">
            <a:extLst>
              <a:ext uri="{FF2B5EF4-FFF2-40B4-BE49-F238E27FC236}">
                <a16:creationId xmlns:a16="http://schemas.microsoft.com/office/drawing/2014/main" id="{99818CDE-F24F-1545-AB77-264647AD3852}"/>
              </a:ext>
            </a:extLst>
          </p:cNvPr>
          <p:cNvGrpSpPr>
            <a:grpSpLocks/>
          </p:cNvGrpSpPr>
          <p:nvPr/>
        </p:nvGrpSpPr>
        <p:grpSpPr bwMode="auto">
          <a:xfrm>
            <a:off x="5145088" y="4508500"/>
            <a:ext cx="762000" cy="584200"/>
            <a:chOff x="4038600" y="4508212"/>
            <a:chExt cx="762000" cy="584775"/>
          </a:xfrm>
        </p:grpSpPr>
        <p:cxnSp>
          <p:nvCxnSpPr>
            <p:cNvPr id="20486" name="Straight Arrow Connector 5">
              <a:extLst>
                <a:ext uri="{FF2B5EF4-FFF2-40B4-BE49-F238E27FC236}">
                  <a16:creationId xmlns:a16="http://schemas.microsoft.com/office/drawing/2014/main" id="{DEE9F989-723D-834A-8509-86E151E3934E}"/>
                </a:ext>
              </a:extLst>
            </p:cNvPr>
            <p:cNvCxnSpPr>
              <a:cxnSpLocks noChangeShapeType="1"/>
            </p:cNvCxnSpPr>
            <p:nvPr/>
          </p:nvCxnSpPr>
          <p:spPr bwMode="auto">
            <a:xfrm flipH="1">
              <a:off x="4038600" y="5092987"/>
              <a:ext cx="762000" cy="0"/>
            </a:xfrm>
            <a:prstGeom prst="straightConnector1">
              <a:avLst/>
            </a:prstGeom>
            <a:noFill/>
            <a:ln w="57150" algn="ctr">
              <a:solidFill>
                <a:schemeClr val="tx2"/>
              </a:solidFill>
              <a:round/>
              <a:headEnd/>
              <a:tailEnd type="triangle" w="med" len="med"/>
            </a:ln>
          </p:spPr>
        </p:cxnSp>
        <p:sp>
          <p:nvSpPr>
            <p:cNvPr id="20487" name="TextBox 6">
              <a:extLst>
                <a:ext uri="{FF2B5EF4-FFF2-40B4-BE49-F238E27FC236}">
                  <a16:creationId xmlns:a16="http://schemas.microsoft.com/office/drawing/2014/main" id="{3EC07A60-3AF9-EF43-933D-05D8FC532812}"/>
                </a:ext>
              </a:extLst>
            </p:cNvPr>
            <p:cNvSpPr txBox="1">
              <a:spLocks noChangeArrowheads="1"/>
            </p:cNvSpPr>
            <p:nvPr/>
          </p:nvSpPr>
          <p:spPr bwMode="auto">
            <a:xfrm>
              <a:off x="4267200" y="4508212"/>
              <a:ext cx="3898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v</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2911309B-26F7-F340-8DC1-D1FC7930A571}"/>
              </a:ext>
            </a:extLst>
          </p:cNvPr>
          <p:cNvSpPr>
            <a:spLocks noGrp="1" noChangeArrowheads="1"/>
          </p:cNvSpPr>
          <p:nvPr>
            <p:ph type="title"/>
          </p:nvPr>
        </p:nvSpPr>
        <p:spPr/>
        <p:txBody>
          <a:bodyPr/>
          <a:lstStyle/>
          <a:p>
            <a:r>
              <a:rPr lang="en-US" altLang="en-US"/>
              <a:t>Question</a:t>
            </a:r>
          </a:p>
        </p:txBody>
      </p:sp>
      <p:sp>
        <p:nvSpPr>
          <p:cNvPr id="22530" name="Content Placeholder 2">
            <a:extLst>
              <a:ext uri="{FF2B5EF4-FFF2-40B4-BE49-F238E27FC236}">
                <a16:creationId xmlns:a16="http://schemas.microsoft.com/office/drawing/2014/main" id="{3141E0E9-3BDD-4342-BB7C-A1B639D76CEA}"/>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Two cars of equal mass are traveling opposite directions at speed </a:t>
            </a:r>
            <a:r>
              <a:rPr lang="en-US" altLang="en-US" sz="2800" i="1">
                <a:solidFill>
                  <a:schemeClr val="accent2"/>
                </a:solidFill>
              </a:rPr>
              <a:t>v</a:t>
            </a:r>
            <a:r>
              <a:rPr lang="en-US" altLang="en-US" sz="2800"/>
              <a:t>.  They collide </a:t>
            </a:r>
            <a:r>
              <a:rPr lang="en-US" altLang="en-US" sz="2800">
                <a:solidFill>
                  <a:schemeClr val="accent2"/>
                </a:solidFill>
              </a:rPr>
              <a:t>totally</a:t>
            </a:r>
            <a:r>
              <a:rPr lang="en-US" altLang="en-US" sz="2800"/>
              <a:t> </a:t>
            </a:r>
            <a:r>
              <a:rPr lang="en-US" altLang="en-US" sz="2800">
                <a:solidFill>
                  <a:schemeClr val="accent2"/>
                </a:solidFill>
              </a:rPr>
              <a:t>inelastically</a:t>
            </a:r>
            <a:r>
              <a:rPr lang="en-US" altLang="en-US" sz="2800"/>
              <a:t> and stick together.  What is the final speed of the combined smashed mass?</a:t>
            </a:r>
          </a:p>
        </p:txBody>
      </p:sp>
      <p:grpSp>
        <p:nvGrpSpPr>
          <p:cNvPr id="22531" name="Group 4">
            <a:extLst>
              <a:ext uri="{FF2B5EF4-FFF2-40B4-BE49-F238E27FC236}">
                <a16:creationId xmlns:a16="http://schemas.microsoft.com/office/drawing/2014/main" id="{62923C8A-01DB-D14B-BBA6-2C65094A4FD3}"/>
              </a:ext>
            </a:extLst>
          </p:cNvPr>
          <p:cNvGrpSpPr>
            <a:grpSpLocks/>
          </p:cNvGrpSpPr>
          <p:nvPr/>
        </p:nvGrpSpPr>
        <p:grpSpPr bwMode="auto">
          <a:xfrm>
            <a:off x="1371600" y="4800600"/>
            <a:ext cx="1447800" cy="609600"/>
            <a:chOff x="2590800" y="4724400"/>
            <a:chExt cx="1447800" cy="609600"/>
          </a:xfrm>
        </p:grpSpPr>
        <p:sp>
          <p:nvSpPr>
            <p:cNvPr id="6" name="Rectangle 5">
              <a:extLst>
                <a:ext uri="{FF2B5EF4-FFF2-40B4-BE49-F238E27FC236}">
                  <a16:creationId xmlns:a16="http://schemas.microsoft.com/office/drawing/2014/main" id="{0C581645-BC32-EF40-9A1D-0788EFF0770F}"/>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22542" name="TextBox 6">
              <a:extLst>
                <a:ext uri="{FF2B5EF4-FFF2-40B4-BE49-F238E27FC236}">
                  <a16:creationId xmlns:a16="http://schemas.microsoft.com/office/drawing/2014/main" id="{C652DB8C-C8D9-9A48-A746-9E45F709FED0}"/>
                </a:ext>
              </a:extLst>
            </p:cNvPr>
            <p:cNvSpPr txBox="1">
              <a:spLocks noChangeArrowheads="1"/>
            </p:cNvSpPr>
            <p:nvPr/>
          </p:nvSpPr>
          <p:spPr bwMode="auto">
            <a:xfrm>
              <a:off x="3051647"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22532" name="Group 7">
            <a:extLst>
              <a:ext uri="{FF2B5EF4-FFF2-40B4-BE49-F238E27FC236}">
                <a16:creationId xmlns:a16="http://schemas.microsoft.com/office/drawing/2014/main" id="{365C92EE-A76E-644A-8E03-1F6C739F228A}"/>
              </a:ext>
            </a:extLst>
          </p:cNvPr>
          <p:cNvGrpSpPr>
            <a:grpSpLocks/>
          </p:cNvGrpSpPr>
          <p:nvPr/>
        </p:nvGrpSpPr>
        <p:grpSpPr bwMode="auto">
          <a:xfrm>
            <a:off x="6019800" y="4800600"/>
            <a:ext cx="1447800" cy="609600"/>
            <a:chOff x="2590800" y="4724400"/>
            <a:chExt cx="1447800" cy="609600"/>
          </a:xfrm>
        </p:grpSpPr>
        <p:sp>
          <p:nvSpPr>
            <p:cNvPr id="9" name="Rectangle 8">
              <a:extLst>
                <a:ext uri="{FF2B5EF4-FFF2-40B4-BE49-F238E27FC236}">
                  <a16:creationId xmlns:a16="http://schemas.microsoft.com/office/drawing/2014/main" id="{2372F4CF-5929-8040-A1BB-D001126229C4}"/>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22540" name="TextBox 9">
              <a:extLst>
                <a:ext uri="{FF2B5EF4-FFF2-40B4-BE49-F238E27FC236}">
                  <a16:creationId xmlns:a16="http://schemas.microsoft.com/office/drawing/2014/main" id="{A12AB96F-EE20-B64D-ABD1-35842A5BEDD4}"/>
                </a:ext>
              </a:extLst>
            </p:cNvPr>
            <p:cNvSpPr txBox="1">
              <a:spLocks noChangeArrowheads="1"/>
            </p:cNvSpPr>
            <p:nvPr/>
          </p:nvSpPr>
          <p:spPr bwMode="auto">
            <a:xfrm>
              <a:off x="3055294"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22533" name="Group 10">
            <a:extLst>
              <a:ext uri="{FF2B5EF4-FFF2-40B4-BE49-F238E27FC236}">
                <a16:creationId xmlns:a16="http://schemas.microsoft.com/office/drawing/2014/main" id="{46D9A22E-2FBB-F54E-B69F-12C66B5F6B4C}"/>
              </a:ext>
            </a:extLst>
          </p:cNvPr>
          <p:cNvGrpSpPr>
            <a:grpSpLocks/>
          </p:cNvGrpSpPr>
          <p:nvPr/>
        </p:nvGrpSpPr>
        <p:grpSpPr bwMode="auto">
          <a:xfrm>
            <a:off x="5145088" y="4508500"/>
            <a:ext cx="762000" cy="584200"/>
            <a:chOff x="4038600" y="4508212"/>
            <a:chExt cx="762000" cy="584775"/>
          </a:xfrm>
        </p:grpSpPr>
        <p:cxnSp>
          <p:nvCxnSpPr>
            <p:cNvPr id="22537" name="Straight Arrow Connector 11">
              <a:extLst>
                <a:ext uri="{FF2B5EF4-FFF2-40B4-BE49-F238E27FC236}">
                  <a16:creationId xmlns:a16="http://schemas.microsoft.com/office/drawing/2014/main" id="{ADFD24BB-90A5-6D4E-B985-76B47438CBC5}"/>
                </a:ext>
              </a:extLst>
            </p:cNvPr>
            <p:cNvCxnSpPr>
              <a:cxnSpLocks noChangeShapeType="1"/>
            </p:cNvCxnSpPr>
            <p:nvPr/>
          </p:nvCxnSpPr>
          <p:spPr bwMode="auto">
            <a:xfrm flipH="1">
              <a:off x="4038600" y="5092987"/>
              <a:ext cx="762000" cy="0"/>
            </a:xfrm>
            <a:prstGeom prst="straightConnector1">
              <a:avLst/>
            </a:prstGeom>
            <a:noFill/>
            <a:ln w="57150" algn="ctr">
              <a:solidFill>
                <a:schemeClr val="tx2"/>
              </a:solidFill>
              <a:round/>
              <a:headEnd/>
              <a:tailEnd type="triangle" w="med" len="med"/>
            </a:ln>
          </p:spPr>
        </p:cxnSp>
        <p:sp>
          <p:nvSpPr>
            <p:cNvPr id="22538" name="TextBox 12">
              <a:extLst>
                <a:ext uri="{FF2B5EF4-FFF2-40B4-BE49-F238E27FC236}">
                  <a16:creationId xmlns:a16="http://schemas.microsoft.com/office/drawing/2014/main" id="{41EE2469-5602-0247-AE3E-24455766F0F2}"/>
                </a:ext>
              </a:extLst>
            </p:cNvPr>
            <p:cNvSpPr txBox="1">
              <a:spLocks noChangeArrowheads="1"/>
            </p:cNvSpPr>
            <p:nvPr/>
          </p:nvSpPr>
          <p:spPr bwMode="auto">
            <a:xfrm>
              <a:off x="4227262" y="4508212"/>
              <a:ext cx="3898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v</a:t>
              </a:r>
            </a:p>
          </p:txBody>
        </p:sp>
      </p:grpSp>
      <p:grpSp>
        <p:nvGrpSpPr>
          <p:cNvPr id="22534" name="Group 13">
            <a:extLst>
              <a:ext uri="{FF2B5EF4-FFF2-40B4-BE49-F238E27FC236}">
                <a16:creationId xmlns:a16="http://schemas.microsoft.com/office/drawing/2014/main" id="{6433A28C-52B3-9041-A4BD-22E85F5D7285}"/>
              </a:ext>
            </a:extLst>
          </p:cNvPr>
          <p:cNvGrpSpPr>
            <a:grpSpLocks/>
          </p:cNvGrpSpPr>
          <p:nvPr/>
        </p:nvGrpSpPr>
        <p:grpSpPr bwMode="auto">
          <a:xfrm>
            <a:off x="2971800" y="4495800"/>
            <a:ext cx="762000" cy="584200"/>
            <a:chOff x="4038600" y="4508212"/>
            <a:chExt cx="762000" cy="584775"/>
          </a:xfrm>
        </p:grpSpPr>
        <p:cxnSp>
          <p:nvCxnSpPr>
            <p:cNvPr id="22535" name="Straight Arrow Connector 14">
              <a:extLst>
                <a:ext uri="{FF2B5EF4-FFF2-40B4-BE49-F238E27FC236}">
                  <a16:creationId xmlns:a16="http://schemas.microsoft.com/office/drawing/2014/main" id="{35B83B41-8BFC-9F41-8B89-084C13ABC11E}"/>
                </a:ext>
              </a:extLst>
            </p:cNvPr>
            <p:cNvCxnSpPr>
              <a:cxnSpLocks/>
            </p:cNvCxnSpPr>
            <p:nvPr/>
          </p:nvCxnSpPr>
          <p:spPr bwMode="auto">
            <a:xfrm>
              <a:off x="4038600" y="5092987"/>
              <a:ext cx="762000" cy="0"/>
            </a:xfrm>
            <a:prstGeom prst="straightConnector1">
              <a:avLst/>
            </a:prstGeom>
            <a:noFill/>
            <a:ln w="57150" algn="ctr">
              <a:solidFill>
                <a:schemeClr val="tx2"/>
              </a:solidFill>
              <a:round/>
              <a:headEnd/>
              <a:tailEnd type="triangle" w="med" len="med"/>
            </a:ln>
          </p:spPr>
        </p:cxnSp>
        <p:sp>
          <p:nvSpPr>
            <p:cNvPr id="22536" name="TextBox 15">
              <a:extLst>
                <a:ext uri="{FF2B5EF4-FFF2-40B4-BE49-F238E27FC236}">
                  <a16:creationId xmlns:a16="http://schemas.microsoft.com/office/drawing/2014/main" id="{B827B4EA-D0BD-394E-AB6D-EEF4C4F16129}"/>
                </a:ext>
              </a:extLst>
            </p:cNvPr>
            <p:cNvSpPr txBox="1">
              <a:spLocks noChangeArrowheads="1"/>
            </p:cNvSpPr>
            <p:nvPr/>
          </p:nvSpPr>
          <p:spPr bwMode="auto">
            <a:xfrm>
              <a:off x="4191000" y="4508212"/>
              <a:ext cx="3898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v</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1B2F18E1-59D5-E54D-92F3-A8B7364C1FC9}"/>
              </a:ext>
            </a:extLst>
          </p:cNvPr>
          <p:cNvSpPr>
            <a:spLocks noGrp="1" noChangeArrowheads="1"/>
          </p:cNvSpPr>
          <p:nvPr>
            <p:ph type="title"/>
          </p:nvPr>
        </p:nvSpPr>
        <p:spPr/>
        <p:txBody>
          <a:bodyPr/>
          <a:lstStyle/>
          <a:p>
            <a:r>
              <a:rPr lang="en-US" altLang="en-US"/>
              <a:t>Question</a:t>
            </a:r>
          </a:p>
        </p:txBody>
      </p:sp>
      <p:sp>
        <p:nvSpPr>
          <p:cNvPr id="24578" name="Content Placeholder 2">
            <a:extLst>
              <a:ext uri="{FF2B5EF4-FFF2-40B4-BE49-F238E27FC236}">
                <a16:creationId xmlns:a16="http://schemas.microsoft.com/office/drawing/2014/main" id="{EAB6BE5A-9597-4B43-B58A-58363F50A84F}"/>
              </a:ext>
            </a:extLst>
          </p:cNvPr>
          <p:cNvSpPr>
            <a:spLocks noGrp="1" noChangeArrowheads="1"/>
          </p:cNvSpPr>
          <p:nvPr>
            <p:ph idx="1"/>
          </p:nvPr>
        </p:nvSpPr>
        <p:spPr>
          <a:xfrm>
            <a:off x="457200" y="1600200"/>
            <a:ext cx="8229600" cy="1905000"/>
          </a:xfrm>
        </p:spPr>
        <p:txBody>
          <a:bodyPr/>
          <a:lstStyle/>
          <a:p>
            <a:pPr marL="0" indent="0">
              <a:buFontTx/>
              <a:buNone/>
            </a:pPr>
            <a:r>
              <a:rPr lang="en-US" altLang="en-US" sz="2800"/>
              <a:t>Two cars of unequal mass travel at different speeds in opposite directions as indicated. They collide </a:t>
            </a:r>
            <a:r>
              <a:rPr lang="en-US" altLang="en-US" sz="2800">
                <a:solidFill>
                  <a:schemeClr val="accent2"/>
                </a:solidFill>
              </a:rPr>
              <a:t>totally</a:t>
            </a:r>
            <a:r>
              <a:rPr lang="en-US" altLang="en-US" sz="2800"/>
              <a:t> </a:t>
            </a:r>
            <a:r>
              <a:rPr lang="en-US" altLang="en-US" sz="2800">
                <a:solidFill>
                  <a:schemeClr val="accent2"/>
                </a:solidFill>
              </a:rPr>
              <a:t>inelastically</a:t>
            </a:r>
            <a:r>
              <a:rPr lang="en-US" altLang="en-US" sz="2800"/>
              <a:t> and stick together. What is the final velocity of the vehicle on the left? </a:t>
            </a:r>
          </a:p>
        </p:txBody>
      </p:sp>
      <p:grpSp>
        <p:nvGrpSpPr>
          <p:cNvPr id="24579" name="Group 4">
            <a:extLst>
              <a:ext uri="{FF2B5EF4-FFF2-40B4-BE49-F238E27FC236}">
                <a16:creationId xmlns:a16="http://schemas.microsoft.com/office/drawing/2014/main" id="{5BDBAE15-E656-4540-BA45-C4013753566F}"/>
              </a:ext>
            </a:extLst>
          </p:cNvPr>
          <p:cNvGrpSpPr>
            <a:grpSpLocks/>
          </p:cNvGrpSpPr>
          <p:nvPr/>
        </p:nvGrpSpPr>
        <p:grpSpPr bwMode="auto">
          <a:xfrm>
            <a:off x="1371600" y="4800600"/>
            <a:ext cx="1447800" cy="609600"/>
            <a:chOff x="2590800" y="4724400"/>
            <a:chExt cx="1447800" cy="609600"/>
          </a:xfrm>
        </p:grpSpPr>
        <p:sp>
          <p:nvSpPr>
            <p:cNvPr id="6" name="Rectangle 5">
              <a:extLst>
                <a:ext uri="{FF2B5EF4-FFF2-40B4-BE49-F238E27FC236}">
                  <a16:creationId xmlns:a16="http://schemas.microsoft.com/office/drawing/2014/main" id="{857B7BDB-D9C2-CB49-8004-A2751777356B}"/>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24590" name="TextBox 6">
              <a:extLst>
                <a:ext uri="{FF2B5EF4-FFF2-40B4-BE49-F238E27FC236}">
                  <a16:creationId xmlns:a16="http://schemas.microsoft.com/office/drawing/2014/main" id="{1391D8D2-2FE2-EA4D-9310-081D444D245C}"/>
                </a:ext>
              </a:extLst>
            </p:cNvPr>
            <p:cNvSpPr txBox="1">
              <a:spLocks noChangeArrowheads="1"/>
            </p:cNvSpPr>
            <p:nvPr/>
          </p:nvSpPr>
          <p:spPr bwMode="auto">
            <a:xfrm>
              <a:off x="3051647" y="4724400"/>
              <a:ext cx="526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m</a:t>
              </a:r>
            </a:p>
          </p:txBody>
        </p:sp>
      </p:grpSp>
      <p:grpSp>
        <p:nvGrpSpPr>
          <p:cNvPr id="24580" name="Group 7">
            <a:extLst>
              <a:ext uri="{FF2B5EF4-FFF2-40B4-BE49-F238E27FC236}">
                <a16:creationId xmlns:a16="http://schemas.microsoft.com/office/drawing/2014/main" id="{76B587AD-CA8D-2B4A-878F-E352E39ED58B}"/>
              </a:ext>
            </a:extLst>
          </p:cNvPr>
          <p:cNvGrpSpPr>
            <a:grpSpLocks/>
          </p:cNvGrpSpPr>
          <p:nvPr/>
        </p:nvGrpSpPr>
        <p:grpSpPr bwMode="auto">
          <a:xfrm>
            <a:off x="6019800" y="4800600"/>
            <a:ext cx="1447800" cy="609600"/>
            <a:chOff x="2590800" y="4724400"/>
            <a:chExt cx="1447800" cy="609600"/>
          </a:xfrm>
        </p:grpSpPr>
        <p:sp>
          <p:nvSpPr>
            <p:cNvPr id="9" name="Rectangle 8">
              <a:extLst>
                <a:ext uri="{FF2B5EF4-FFF2-40B4-BE49-F238E27FC236}">
                  <a16:creationId xmlns:a16="http://schemas.microsoft.com/office/drawing/2014/main" id="{37E4156B-559F-CC4D-9015-3EB2A1DA1E01}"/>
                </a:ext>
              </a:extLst>
            </p:cNvPr>
            <p:cNvSpPr/>
            <p:nvPr/>
          </p:nvSpPr>
          <p:spPr bwMode="auto">
            <a:xfrm>
              <a:off x="2590800" y="4724400"/>
              <a:ext cx="1447800" cy="609600"/>
            </a:xfrm>
            <a:prstGeom prst="rect">
              <a:avLst/>
            </a:prstGeom>
            <a:solidFill>
              <a:schemeClr val="tx2">
                <a:lumMod val="40000"/>
                <a:lumOff val="60000"/>
              </a:schemeClr>
            </a:solidFill>
            <a:ln w="28575" cap="flat" cmpd="sng" algn="ctr">
              <a:solidFill>
                <a:schemeClr val="tx1"/>
              </a:soli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24588" name="TextBox 9">
              <a:extLst>
                <a:ext uri="{FF2B5EF4-FFF2-40B4-BE49-F238E27FC236}">
                  <a16:creationId xmlns:a16="http://schemas.microsoft.com/office/drawing/2014/main" id="{5D327900-1260-FD47-BB66-396AC1958820}"/>
                </a:ext>
              </a:extLst>
            </p:cNvPr>
            <p:cNvSpPr txBox="1">
              <a:spLocks noChangeArrowheads="1"/>
            </p:cNvSpPr>
            <p:nvPr/>
          </p:nvSpPr>
          <p:spPr bwMode="auto">
            <a:xfrm>
              <a:off x="2980068" y="4724400"/>
              <a:ext cx="75373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2m</a:t>
              </a:r>
            </a:p>
          </p:txBody>
        </p:sp>
      </p:grpSp>
      <p:grpSp>
        <p:nvGrpSpPr>
          <p:cNvPr id="24581" name="Group 10">
            <a:extLst>
              <a:ext uri="{FF2B5EF4-FFF2-40B4-BE49-F238E27FC236}">
                <a16:creationId xmlns:a16="http://schemas.microsoft.com/office/drawing/2014/main" id="{2A06F631-C749-BA41-BC3F-A77502FE1A29}"/>
              </a:ext>
            </a:extLst>
          </p:cNvPr>
          <p:cNvGrpSpPr>
            <a:grpSpLocks/>
          </p:cNvGrpSpPr>
          <p:nvPr/>
        </p:nvGrpSpPr>
        <p:grpSpPr bwMode="auto">
          <a:xfrm>
            <a:off x="5145088" y="4508500"/>
            <a:ext cx="806450" cy="584200"/>
            <a:chOff x="4038600" y="4508212"/>
            <a:chExt cx="806139" cy="584775"/>
          </a:xfrm>
        </p:grpSpPr>
        <p:cxnSp>
          <p:nvCxnSpPr>
            <p:cNvPr id="24585" name="Straight Arrow Connector 11">
              <a:extLst>
                <a:ext uri="{FF2B5EF4-FFF2-40B4-BE49-F238E27FC236}">
                  <a16:creationId xmlns:a16="http://schemas.microsoft.com/office/drawing/2014/main" id="{AE83372E-AFAD-9043-B526-5A066F831FD5}"/>
                </a:ext>
              </a:extLst>
            </p:cNvPr>
            <p:cNvCxnSpPr>
              <a:cxnSpLocks noChangeShapeType="1"/>
            </p:cNvCxnSpPr>
            <p:nvPr/>
          </p:nvCxnSpPr>
          <p:spPr bwMode="auto">
            <a:xfrm flipH="1">
              <a:off x="4038600" y="5092987"/>
              <a:ext cx="762000" cy="0"/>
            </a:xfrm>
            <a:prstGeom prst="straightConnector1">
              <a:avLst/>
            </a:prstGeom>
            <a:noFill/>
            <a:ln w="57150" algn="ctr">
              <a:solidFill>
                <a:schemeClr val="tx2"/>
              </a:solidFill>
              <a:round/>
              <a:headEnd/>
              <a:tailEnd type="triangle" w="med" len="med"/>
            </a:ln>
          </p:spPr>
        </p:cxnSp>
        <p:sp>
          <p:nvSpPr>
            <p:cNvPr id="24586" name="TextBox 12">
              <a:extLst>
                <a:ext uri="{FF2B5EF4-FFF2-40B4-BE49-F238E27FC236}">
                  <a16:creationId xmlns:a16="http://schemas.microsoft.com/office/drawing/2014/main" id="{35FBE70E-2721-3B4E-806F-7769F2EB986F}"/>
                </a:ext>
              </a:extLst>
            </p:cNvPr>
            <p:cNvSpPr txBox="1">
              <a:spLocks noChangeArrowheads="1"/>
            </p:cNvSpPr>
            <p:nvPr/>
          </p:nvSpPr>
          <p:spPr bwMode="auto">
            <a:xfrm>
              <a:off x="4227262" y="4508212"/>
              <a:ext cx="61747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2v</a:t>
              </a:r>
            </a:p>
          </p:txBody>
        </p:sp>
      </p:grpSp>
      <p:grpSp>
        <p:nvGrpSpPr>
          <p:cNvPr id="24582" name="Group 13">
            <a:extLst>
              <a:ext uri="{FF2B5EF4-FFF2-40B4-BE49-F238E27FC236}">
                <a16:creationId xmlns:a16="http://schemas.microsoft.com/office/drawing/2014/main" id="{982E80EA-2CB6-1440-A04C-A00D50DDF87B}"/>
              </a:ext>
            </a:extLst>
          </p:cNvPr>
          <p:cNvGrpSpPr>
            <a:grpSpLocks/>
          </p:cNvGrpSpPr>
          <p:nvPr/>
        </p:nvGrpSpPr>
        <p:grpSpPr bwMode="auto">
          <a:xfrm>
            <a:off x="2971800" y="4495800"/>
            <a:ext cx="762000" cy="584200"/>
            <a:chOff x="4038600" y="4508212"/>
            <a:chExt cx="762000" cy="584775"/>
          </a:xfrm>
        </p:grpSpPr>
        <p:cxnSp>
          <p:nvCxnSpPr>
            <p:cNvPr id="24583" name="Straight Arrow Connector 14">
              <a:extLst>
                <a:ext uri="{FF2B5EF4-FFF2-40B4-BE49-F238E27FC236}">
                  <a16:creationId xmlns:a16="http://schemas.microsoft.com/office/drawing/2014/main" id="{4D531D29-E812-A548-A8C2-1F41695F68B5}"/>
                </a:ext>
              </a:extLst>
            </p:cNvPr>
            <p:cNvCxnSpPr>
              <a:cxnSpLocks/>
            </p:cNvCxnSpPr>
            <p:nvPr/>
          </p:nvCxnSpPr>
          <p:spPr bwMode="auto">
            <a:xfrm>
              <a:off x="4038600" y="5092987"/>
              <a:ext cx="762000" cy="0"/>
            </a:xfrm>
            <a:prstGeom prst="straightConnector1">
              <a:avLst/>
            </a:prstGeom>
            <a:noFill/>
            <a:ln w="57150" algn="ctr">
              <a:solidFill>
                <a:schemeClr val="tx2"/>
              </a:solidFill>
              <a:round/>
              <a:headEnd/>
              <a:tailEnd type="triangle" w="med" len="med"/>
            </a:ln>
          </p:spPr>
        </p:cxnSp>
        <p:sp>
          <p:nvSpPr>
            <p:cNvPr id="24584" name="TextBox 15">
              <a:extLst>
                <a:ext uri="{FF2B5EF4-FFF2-40B4-BE49-F238E27FC236}">
                  <a16:creationId xmlns:a16="http://schemas.microsoft.com/office/drawing/2014/main" id="{101440FF-3A17-D048-8616-68FDF65C715A}"/>
                </a:ext>
              </a:extLst>
            </p:cNvPr>
            <p:cNvSpPr txBox="1">
              <a:spLocks noChangeArrowheads="1"/>
            </p:cNvSpPr>
            <p:nvPr/>
          </p:nvSpPr>
          <p:spPr bwMode="auto">
            <a:xfrm>
              <a:off x="4191000" y="4508212"/>
              <a:ext cx="3898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a:r>
                <a:rPr lang="en-US" altLang="en-US" sz="3200" b="0" i="1"/>
                <a:t>v</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a:extLst>
              <a:ext uri="{FF2B5EF4-FFF2-40B4-BE49-F238E27FC236}">
                <a16:creationId xmlns:a16="http://schemas.microsoft.com/office/drawing/2014/main" id="{D72CEE87-EB07-D24C-9BAB-F7066F6FAC78}"/>
              </a:ext>
            </a:extLst>
          </p:cNvPr>
          <p:cNvSpPr>
            <a:spLocks noGrp="1" noChangeArrowheads="1"/>
          </p:cNvSpPr>
          <p:nvPr>
            <p:ph type="title"/>
          </p:nvPr>
        </p:nvSpPr>
        <p:spPr/>
        <p:txBody>
          <a:bodyPr/>
          <a:lstStyle/>
          <a:p>
            <a:r>
              <a:rPr lang="en-US" altLang="en-US"/>
              <a:t>Elastic Collision in 1 Dimension</a:t>
            </a:r>
          </a:p>
        </p:txBody>
      </p:sp>
      <p:sp>
        <p:nvSpPr>
          <p:cNvPr id="3" name="Content Placeholder 2">
            <a:extLst>
              <a:ext uri="{FF2B5EF4-FFF2-40B4-BE49-F238E27FC236}">
                <a16:creationId xmlns:a16="http://schemas.microsoft.com/office/drawing/2014/main" id="{ADD961A0-43E6-A448-9597-208809BD2FBA}"/>
              </a:ext>
            </a:extLst>
          </p:cNvPr>
          <p:cNvSpPr>
            <a:spLocks noGrp="1" noChangeArrowheads="1"/>
          </p:cNvSpPr>
          <p:nvPr>
            <p:ph idx="1"/>
          </p:nvPr>
        </p:nvSpPr>
        <p:spPr/>
        <p:txBody>
          <a:bodyPr/>
          <a:lstStyle/>
          <a:p>
            <a:pPr marL="0" indent="0">
              <a:lnSpc>
                <a:spcPct val="150000"/>
              </a:lnSpc>
              <a:buFontTx/>
              <a:buNone/>
            </a:pPr>
            <a:r>
              <a:rPr lang="en-US" altLang="en-US"/>
              <a:t>Conservation of </a:t>
            </a:r>
            <a:r>
              <a:rPr lang="en-US" altLang="en-US">
                <a:solidFill>
                  <a:schemeClr val="accent2"/>
                </a:solidFill>
              </a:rPr>
              <a:t>momentum</a:t>
            </a:r>
          </a:p>
          <a:p>
            <a:pPr marL="0" indent="0" algn="ctr">
              <a:lnSpc>
                <a:spcPct val="150000"/>
              </a:lnSpc>
              <a:buFontTx/>
              <a:buNone/>
            </a:pPr>
            <a:r>
              <a:rPr lang="en-US" altLang="en-US" i="1">
                <a:solidFill>
                  <a:srgbClr val="B300A4"/>
                </a:solidFill>
              </a:rPr>
              <a:t>m</a:t>
            </a:r>
            <a:r>
              <a:rPr lang="en-US" altLang="en-US" baseline="-25000">
                <a:solidFill>
                  <a:srgbClr val="B300A4"/>
                </a:solidFill>
              </a:rPr>
              <a:t>1</a:t>
            </a:r>
            <a:r>
              <a:rPr lang="en-US" altLang="en-US" i="1">
                <a:solidFill>
                  <a:srgbClr val="B300A4"/>
                </a:solidFill>
              </a:rPr>
              <a:t>v</a:t>
            </a:r>
            <a:r>
              <a:rPr lang="en-US" altLang="en-US" baseline="-25000">
                <a:solidFill>
                  <a:srgbClr val="B300A4"/>
                </a:solidFill>
              </a:rPr>
              <a:t>1i</a:t>
            </a:r>
            <a:r>
              <a:rPr lang="en-US" altLang="en-US">
                <a:solidFill>
                  <a:srgbClr val="B300A4"/>
                </a:solidFill>
              </a:rPr>
              <a:t> + </a:t>
            </a:r>
            <a:r>
              <a:rPr lang="en-US" altLang="en-US" i="1">
                <a:solidFill>
                  <a:srgbClr val="B300A4"/>
                </a:solidFill>
              </a:rPr>
              <a:t>m</a:t>
            </a:r>
            <a:r>
              <a:rPr lang="en-US" altLang="en-US" baseline="-25000">
                <a:solidFill>
                  <a:srgbClr val="B300A4"/>
                </a:solidFill>
              </a:rPr>
              <a:t>2</a:t>
            </a:r>
            <a:r>
              <a:rPr lang="en-US" altLang="en-US" i="1">
                <a:solidFill>
                  <a:srgbClr val="B300A4"/>
                </a:solidFill>
              </a:rPr>
              <a:t>v</a:t>
            </a:r>
            <a:r>
              <a:rPr lang="en-US" altLang="en-US" baseline="-25000">
                <a:solidFill>
                  <a:srgbClr val="B300A4"/>
                </a:solidFill>
              </a:rPr>
              <a:t>2i</a:t>
            </a:r>
            <a:r>
              <a:rPr lang="en-US" altLang="en-US">
                <a:solidFill>
                  <a:srgbClr val="B300A4"/>
                </a:solidFill>
              </a:rPr>
              <a:t> = </a:t>
            </a:r>
            <a:r>
              <a:rPr lang="en-US" altLang="en-US" i="1">
                <a:solidFill>
                  <a:srgbClr val="B300A4"/>
                </a:solidFill>
              </a:rPr>
              <a:t>m</a:t>
            </a:r>
            <a:r>
              <a:rPr lang="en-US" altLang="en-US" baseline="-25000">
                <a:solidFill>
                  <a:srgbClr val="B300A4"/>
                </a:solidFill>
              </a:rPr>
              <a:t>1</a:t>
            </a:r>
            <a:r>
              <a:rPr lang="en-US" altLang="en-US" i="1">
                <a:solidFill>
                  <a:srgbClr val="B300A4"/>
                </a:solidFill>
              </a:rPr>
              <a:t>v</a:t>
            </a:r>
            <a:r>
              <a:rPr lang="en-US" altLang="en-US" baseline="-25000">
                <a:solidFill>
                  <a:srgbClr val="B300A4"/>
                </a:solidFill>
              </a:rPr>
              <a:t>1f</a:t>
            </a:r>
            <a:r>
              <a:rPr lang="en-US" altLang="en-US">
                <a:solidFill>
                  <a:srgbClr val="B300A4"/>
                </a:solidFill>
              </a:rPr>
              <a:t> + </a:t>
            </a:r>
            <a:r>
              <a:rPr lang="en-US" altLang="en-US" i="1">
                <a:solidFill>
                  <a:srgbClr val="B300A4"/>
                </a:solidFill>
              </a:rPr>
              <a:t>m</a:t>
            </a:r>
            <a:r>
              <a:rPr lang="en-US" altLang="en-US" baseline="-25000">
                <a:solidFill>
                  <a:srgbClr val="B300A4"/>
                </a:solidFill>
              </a:rPr>
              <a:t>2</a:t>
            </a:r>
            <a:r>
              <a:rPr lang="en-US" altLang="en-US" i="1">
                <a:solidFill>
                  <a:srgbClr val="B300A4"/>
                </a:solidFill>
              </a:rPr>
              <a:t>v</a:t>
            </a:r>
            <a:r>
              <a:rPr lang="en-US" altLang="en-US" baseline="-25000">
                <a:solidFill>
                  <a:srgbClr val="B300A4"/>
                </a:solidFill>
              </a:rPr>
              <a:t>2f</a:t>
            </a:r>
          </a:p>
          <a:p>
            <a:pPr marL="0" indent="0">
              <a:lnSpc>
                <a:spcPct val="150000"/>
              </a:lnSpc>
              <a:buFontTx/>
              <a:buNone/>
            </a:pPr>
            <a:r>
              <a:rPr lang="en-US" altLang="en-US"/>
              <a:t>Conservation of </a:t>
            </a:r>
            <a:r>
              <a:rPr lang="en-US" altLang="en-US">
                <a:solidFill>
                  <a:schemeClr val="accent2"/>
                </a:solidFill>
              </a:rPr>
              <a:t>kinetic energy</a:t>
            </a:r>
          </a:p>
          <a:p>
            <a:pPr marL="0" indent="0" algn="ctr">
              <a:lnSpc>
                <a:spcPct val="150000"/>
              </a:lnSpc>
              <a:buFontTx/>
              <a:buNone/>
            </a:pPr>
            <a:r>
              <a:rPr lang="en-US" altLang="en-US">
                <a:solidFill>
                  <a:srgbClr val="B300A4"/>
                </a:solidFill>
              </a:rPr>
              <a:t>½ </a:t>
            </a:r>
            <a:r>
              <a:rPr lang="en-US" altLang="en-US" i="1">
                <a:solidFill>
                  <a:srgbClr val="B300A4"/>
                </a:solidFill>
              </a:rPr>
              <a:t>m</a:t>
            </a:r>
            <a:r>
              <a:rPr lang="en-US" altLang="en-US" baseline="-25000">
                <a:solidFill>
                  <a:srgbClr val="B300A4"/>
                </a:solidFill>
              </a:rPr>
              <a:t>1</a:t>
            </a:r>
            <a:r>
              <a:rPr lang="en-US" altLang="en-US" i="1">
                <a:solidFill>
                  <a:srgbClr val="B300A4"/>
                </a:solidFill>
              </a:rPr>
              <a:t>v</a:t>
            </a:r>
            <a:r>
              <a:rPr lang="en-US" altLang="en-US" baseline="-25000">
                <a:solidFill>
                  <a:srgbClr val="B300A4"/>
                </a:solidFill>
              </a:rPr>
              <a:t>1i</a:t>
            </a:r>
            <a:r>
              <a:rPr lang="en-US" altLang="en-US" baseline="30000">
                <a:solidFill>
                  <a:srgbClr val="B300A4"/>
                </a:solidFill>
              </a:rPr>
              <a:t>2</a:t>
            </a:r>
            <a:r>
              <a:rPr lang="en-US" altLang="en-US">
                <a:solidFill>
                  <a:srgbClr val="B300A4"/>
                </a:solidFill>
              </a:rPr>
              <a:t> + ½ </a:t>
            </a:r>
            <a:r>
              <a:rPr lang="en-US" altLang="en-US" i="1">
                <a:solidFill>
                  <a:srgbClr val="B300A4"/>
                </a:solidFill>
              </a:rPr>
              <a:t>m</a:t>
            </a:r>
            <a:r>
              <a:rPr lang="en-US" altLang="en-US" baseline="-25000">
                <a:solidFill>
                  <a:srgbClr val="B300A4"/>
                </a:solidFill>
              </a:rPr>
              <a:t>2</a:t>
            </a:r>
            <a:r>
              <a:rPr lang="en-US" altLang="en-US" i="1">
                <a:solidFill>
                  <a:srgbClr val="B300A4"/>
                </a:solidFill>
              </a:rPr>
              <a:t>v</a:t>
            </a:r>
            <a:r>
              <a:rPr lang="en-US" altLang="en-US" baseline="-25000">
                <a:solidFill>
                  <a:srgbClr val="B300A4"/>
                </a:solidFill>
              </a:rPr>
              <a:t>2i</a:t>
            </a:r>
            <a:r>
              <a:rPr lang="en-US" altLang="en-US" baseline="30000">
                <a:solidFill>
                  <a:srgbClr val="B300A4"/>
                </a:solidFill>
              </a:rPr>
              <a:t>2</a:t>
            </a:r>
            <a:r>
              <a:rPr lang="en-US" altLang="en-US">
                <a:solidFill>
                  <a:srgbClr val="B300A4"/>
                </a:solidFill>
              </a:rPr>
              <a:t> = ½ </a:t>
            </a:r>
            <a:r>
              <a:rPr lang="en-US" altLang="en-US" i="1">
                <a:solidFill>
                  <a:srgbClr val="B300A4"/>
                </a:solidFill>
              </a:rPr>
              <a:t>m</a:t>
            </a:r>
            <a:r>
              <a:rPr lang="en-US" altLang="en-US" baseline="-25000">
                <a:solidFill>
                  <a:srgbClr val="B300A4"/>
                </a:solidFill>
              </a:rPr>
              <a:t>1</a:t>
            </a:r>
            <a:r>
              <a:rPr lang="en-US" altLang="en-US" i="1">
                <a:solidFill>
                  <a:srgbClr val="B300A4"/>
                </a:solidFill>
              </a:rPr>
              <a:t>v</a:t>
            </a:r>
            <a:r>
              <a:rPr lang="en-US" altLang="en-US" baseline="-25000">
                <a:solidFill>
                  <a:srgbClr val="B300A4"/>
                </a:solidFill>
              </a:rPr>
              <a:t>1f</a:t>
            </a:r>
            <a:r>
              <a:rPr lang="en-US" altLang="en-US" baseline="30000">
                <a:solidFill>
                  <a:srgbClr val="B300A4"/>
                </a:solidFill>
              </a:rPr>
              <a:t>2</a:t>
            </a:r>
            <a:r>
              <a:rPr lang="en-US" altLang="en-US">
                <a:solidFill>
                  <a:srgbClr val="B300A4"/>
                </a:solidFill>
              </a:rPr>
              <a:t> + ½ </a:t>
            </a:r>
            <a:r>
              <a:rPr lang="en-US" altLang="en-US" i="1">
                <a:solidFill>
                  <a:srgbClr val="B300A4"/>
                </a:solidFill>
              </a:rPr>
              <a:t>m</a:t>
            </a:r>
            <a:r>
              <a:rPr lang="en-US" altLang="en-US" baseline="-25000">
                <a:solidFill>
                  <a:srgbClr val="B300A4"/>
                </a:solidFill>
              </a:rPr>
              <a:t>2</a:t>
            </a:r>
            <a:r>
              <a:rPr lang="en-US" altLang="en-US" i="1">
                <a:solidFill>
                  <a:srgbClr val="B300A4"/>
                </a:solidFill>
              </a:rPr>
              <a:t>v</a:t>
            </a:r>
            <a:r>
              <a:rPr lang="en-US" altLang="en-US" baseline="-25000">
                <a:solidFill>
                  <a:srgbClr val="B300A4"/>
                </a:solidFill>
              </a:rPr>
              <a:t>2f</a:t>
            </a:r>
            <a:r>
              <a:rPr lang="en-US" altLang="en-US" baseline="30000">
                <a:solidFill>
                  <a:srgbClr val="B300A4"/>
                </a:solidFill>
              </a:rPr>
              <a:t>2</a:t>
            </a:r>
            <a:endParaRPr lang="en-US" altLang="en-US">
              <a:solidFill>
                <a:srgbClr val="B300A4"/>
              </a:solidFill>
            </a:endParaRPr>
          </a:p>
          <a:p>
            <a:pPr marL="0" indent="0">
              <a:lnSpc>
                <a:spcPct val="150000"/>
              </a:lnSpc>
              <a:buFontTx/>
              <a:buNone/>
            </a:pPr>
            <a:r>
              <a:rPr lang="en-US" altLang="en-US">
                <a:solidFill>
                  <a:schemeClr val="accent2"/>
                </a:solidFill>
              </a:rPr>
              <a:t>Two equations </a:t>
            </a:r>
            <a:r>
              <a:rPr lang="en-US" altLang="en-US"/>
              <a:t>in </a:t>
            </a:r>
            <a:r>
              <a:rPr lang="en-US" altLang="en-US">
                <a:solidFill>
                  <a:schemeClr val="accent2"/>
                </a:solidFill>
              </a:rPr>
              <a:t>two unknowns</a:t>
            </a:r>
            <a:endParaRPr lang="en-US" altLang="en-US" baseline="-2500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98D170A7-BCAA-2549-A72C-27101AFCB182}"/>
              </a:ext>
            </a:extLst>
          </p:cNvPr>
          <p:cNvSpPr>
            <a:spLocks noGrp="1" noChangeArrowheads="1"/>
          </p:cNvSpPr>
          <p:nvPr>
            <p:ph type="title"/>
          </p:nvPr>
        </p:nvSpPr>
        <p:spPr/>
        <p:txBody>
          <a:bodyPr/>
          <a:lstStyle/>
          <a:p>
            <a:r>
              <a:rPr lang="en-US" altLang="en-US"/>
              <a:t>1-D Elastic Collision Outcomes</a:t>
            </a:r>
          </a:p>
        </p:txBody>
      </p:sp>
      <p:grpSp>
        <p:nvGrpSpPr>
          <p:cNvPr id="27650" name="Group 36">
            <a:extLst>
              <a:ext uri="{FF2B5EF4-FFF2-40B4-BE49-F238E27FC236}">
                <a16:creationId xmlns:a16="http://schemas.microsoft.com/office/drawing/2014/main" id="{BE2438AF-C154-EE48-8896-CC132875D1A1}"/>
              </a:ext>
            </a:extLst>
          </p:cNvPr>
          <p:cNvGrpSpPr>
            <a:grpSpLocks/>
          </p:cNvGrpSpPr>
          <p:nvPr/>
        </p:nvGrpSpPr>
        <p:grpSpPr bwMode="auto">
          <a:xfrm>
            <a:off x="1673225" y="2057400"/>
            <a:ext cx="5718175" cy="1314450"/>
            <a:chOff x="2286000" y="2057400"/>
            <a:chExt cx="5718629" cy="1314450"/>
          </a:xfrm>
        </p:grpSpPr>
        <p:sp>
          <p:nvSpPr>
            <p:cNvPr id="10" name="Content Placeholder 2">
              <a:extLst>
                <a:ext uri="{FF2B5EF4-FFF2-40B4-BE49-F238E27FC236}">
                  <a16:creationId xmlns:a16="http://schemas.microsoft.com/office/drawing/2014/main" id="{1661BE4F-4437-D344-A3FD-92044848AD6F}"/>
                </a:ext>
              </a:extLst>
            </p:cNvPr>
            <p:cNvSpPr txBox="1">
              <a:spLocks/>
            </p:cNvSpPr>
            <p:nvPr/>
          </p:nvSpPr>
          <p:spPr bwMode="auto">
            <a:xfrm>
              <a:off x="2286000" y="2400300"/>
              <a:ext cx="990679"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r">
                <a:buFontTx/>
                <a:buNone/>
                <a:defRPr/>
              </a:pPr>
              <a:r>
                <a:rPr lang="en-US" b="0" i="1" kern="0" dirty="0"/>
                <a:t>v</a:t>
              </a:r>
              <a:r>
                <a:rPr lang="en-US" b="0" kern="0" baseline="-25000" dirty="0"/>
                <a:t>1f</a:t>
              </a:r>
              <a:r>
                <a:rPr lang="en-US" b="0" kern="0" dirty="0"/>
                <a:t> =</a:t>
              </a:r>
              <a:endParaRPr lang="en-US" b="0" i="1" kern="0" dirty="0"/>
            </a:p>
          </p:txBody>
        </p:sp>
        <p:sp>
          <p:nvSpPr>
            <p:cNvPr id="15" name="Content Placeholder 2">
              <a:extLst>
                <a:ext uri="{FF2B5EF4-FFF2-40B4-BE49-F238E27FC236}">
                  <a16:creationId xmlns:a16="http://schemas.microsoft.com/office/drawing/2014/main" id="{8289054A-5D31-6547-BBC2-0ABE3FD13BC9}"/>
                </a:ext>
              </a:extLst>
            </p:cNvPr>
            <p:cNvSpPr txBox="1">
              <a:spLocks/>
            </p:cNvSpPr>
            <p:nvPr/>
          </p:nvSpPr>
          <p:spPr bwMode="auto">
            <a:xfrm>
              <a:off x="5334242" y="2362200"/>
              <a:ext cx="388969"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a:t>
              </a:r>
            </a:p>
          </p:txBody>
        </p:sp>
        <p:grpSp>
          <p:nvGrpSpPr>
            <p:cNvPr id="27668" name="Group 35">
              <a:extLst>
                <a:ext uri="{FF2B5EF4-FFF2-40B4-BE49-F238E27FC236}">
                  <a16:creationId xmlns:a16="http://schemas.microsoft.com/office/drawing/2014/main" id="{CC4335C2-1D37-A04F-AF54-DA3ADDF173A6}"/>
                </a:ext>
              </a:extLst>
            </p:cNvPr>
            <p:cNvGrpSpPr>
              <a:grpSpLocks/>
            </p:cNvGrpSpPr>
            <p:nvPr/>
          </p:nvGrpSpPr>
          <p:grpSpPr bwMode="auto">
            <a:xfrm>
              <a:off x="3352800" y="2057400"/>
              <a:ext cx="2133600" cy="1314450"/>
              <a:chOff x="3352800" y="2057400"/>
              <a:chExt cx="2133600" cy="1314450"/>
            </a:xfrm>
          </p:grpSpPr>
          <p:grpSp>
            <p:nvGrpSpPr>
              <p:cNvPr id="27675" name="Group 18">
                <a:extLst>
                  <a:ext uri="{FF2B5EF4-FFF2-40B4-BE49-F238E27FC236}">
                    <a16:creationId xmlns:a16="http://schemas.microsoft.com/office/drawing/2014/main" id="{53AF042F-F6A3-4E4A-A5CC-48AEFE7E5FDE}"/>
                  </a:ext>
                </a:extLst>
              </p:cNvPr>
              <p:cNvGrpSpPr>
                <a:grpSpLocks/>
              </p:cNvGrpSpPr>
              <p:nvPr/>
            </p:nvGrpSpPr>
            <p:grpSpPr bwMode="auto">
              <a:xfrm>
                <a:off x="3352800" y="2057400"/>
                <a:ext cx="1524000" cy="1314450"/>
                <a:chOff x="3352800" y="3124200"/>
                <a:chExt cx="1524000" cy="1314450"/>
              </a:xfrm>
            </p:grpSpPr>
            <p:cxnSp>
              <p:nvCxnSpPr>
                <p:cNvPr id="27677" name="Straight Connector 4">
                  <a:extLst>
                    <a:ext uri="{FF2B5EF4-FFF2-40B4-BE49-F238E27FC236}">
                      <a16:creationId xmlns:a16="http://schemas.microsoft.com/office/drawing/2014/main" id="{BC9D53F4-4112-784C-8D7C-3F3CA405ADAF}"/>
                    </a:ext>
                  </a:extLst>
                </p:cNvPr>
                <p:cNvCxnSpPr>
                  <a:cxnSpLocks noChangeShapeType="1"/>
                </p:cNvCxnSpPr>
                <p:nvPr/>
              </p:nvCxnSpPr>
              <p:spPr bwMode="auto">
                <a:xfrm>
                  <a:off x="3352800" y="3765550"/>
                  <a:ext cx="1447800"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8" name="Content Placeholder 2">
                  <a:extLst>
                    <a:ext uri="{FF2B5EF4-FFF2-40B4-BE49-F238E27FC236}">
                      <a16:creationId xmlns:a16="http://schemas.microsoft.com/office/drawing/2014/main" id="{AE38D0AE-9B62-FC4E-A773-14915C703B96}"/>
                    </a:ext>
                  </a:extLst>
                </p:cNvPr>
                <p:cNvSpPr txBox="1">
                  <a:spLocks/>
                </p:cNvSpPr>
                <p:nvPr/>
              </p:nvSpPr>
              <p:spPr bwMode="auto">
                <a:xfrm>
                  <a:off x="3352885" y="3124200"/>
                  <a:ext cx="1524121"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kern="0" dirty="0"/>
                    <a:t>−</a:t>
                  </a:r>
                  <a:r>
                    <a:rPr lang="en-US" b="0" i="1" kern="0" dirty="0"/>
                    <a:t>m</a:t>
                  </a:r>
                  <a:r>
                    <a:rPr lang="en-US" b="0" kern="0" baseline="-25000" dirty="0"/>
                    <a:t>2</a:t>
                  </a:r>
                  <a:endParaRPr lang="en-US" b="0" i="1" kern="0" baseline="-25000" dirty="0"/>
                </a:p>
              </p:txBody>
            </p:sp>
            <p:sp>
              <p:nvSpPr>
                <p:cNvPr id="12" name="Content Placeholder 2">
                  <a:extLst>
                    <a:ext uri="{FF2B5EF4-FFF2-40B4-BE49-F238E27FC236}">
                      <a16:creationId xmlns:a16="http://schemas.microsoft.com/office/drawing/2014/main" id="{A43C1397-B507-0745-9340-ADE516F29347}"/>
                    </a:ext>
                  </a:extLst>
                </p:cNvPr>
                <p:cNvSpPr txBox="1">
                  <a:spLocks/>
                </p:cNvSpPr>
                <p:nvPr/>
              </p:nvSpPr>
              <p:spPr bwMode="auto">
                <a:xfrm>
                  <a:off x="3390988" y="3676650"/>
                  <a:ext cx="144791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kern="0" dirty="0"/>
                    <a:t>+</a:t>
                  </a:r>
                  <a:r>
                    <a:rPr lang="en-US" b="0" i="1" kern="0" dirty="0"/>
                    <a:t>m</a:t>
                  </a:r>
                  <a:r>
                    <a:rPr lang="en-US" b="0" kern="0" baseline="-25000" dirty="0"/>
                    <a:t>2</a:t>
                  </a:r>
                  <a:endParaRPr lang="en-US" b="0" i="1" kern="0" baseline="-25000" dirty="0"/>
                </a:p>
              </p:txBody>
            </p:sp>
          </p:grpSp>
          <p:sp>
            <p:nvSpPr>
              <p:cNvPr id="32" name="Content Placeholder 2">
                <a:extLst>
                  <a:ext uri="{FF2B5EF4-FFF2-40B4-BE49-F238E27FC236}">
                    <a16:creationId xmlns:a16="http://schemas.microsoft.com/office/drawing/2014/main" id="{B94D5686-D3A4-B248-A2DB-3EBF49C1B574}"/>
                  </a:ext>
                </a:extLst>
              </p:cNvPr>
              <p:cNvSpPr txBox="1">
                <a:spLocks/>
              </p:cNvSpPr>
              <p:nvPr/>
            </p:nvSpPr>
            <p:spPr bwMode="auto">
              <a:xfrm>
                <a:off x="4721418" y="2362200"/>
                <a:ext cx="765236"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v</a:t>
                </a:r>
                <a:r>
                  <a:rPr lang="en-US" b="0" kern="0" baseline="-25000" dirty="0"/>
                  <a:t>1i</a:t>
                </a:r>
                <a:r>
                  <a:rPr lang="en-US" b="0" kern="0" dirty="0"/>
                  <a:t> </a:t>
                </a:r>
                <a:endParaRPr lang="en-US" b="0" i="1" kern="0" dirty="0"/>
              </a:p>
            </p:txBody>
          </p:sp>
        </p:grpSp>
        <p:grpSp>
          <p:nvGrpSpPr>
            <p:cNvPr id="27669" name="Group 34">
              <a:extLst>
                <a:ext uri="{FF2B5EF4-FFF2-40B4-BE49-F238E27FC236}">
                  <a16:creationId xmlns:a16="http://schemas.microsoft.com/office/drawing/2014/main" id="{AE227DBD-139A-324C-9DFC-CB136FF4A35B}"/>
                </a:ext>
              </a:extLst>
            </p:cNvPr>
            <p:cNvGrpSpPr>
              <a:grpSpLocks/>
            </p:cNvGrpSpPr>
            <p:nvPr/>
          </p:nvGrpSpPr>
          <p:grpSpPr bwMode="auto">
            <a:xfrm>
              <a:off x="5905500" y="2057400"/>
              <a:ext cx="2099129" cy="1309007"/>
              <a:chOff x="5905500" y="2057400"/>
              <a:chExt cx="2099129" cy="1309007"/>
            </a:xfrm>
          </p:grpSpPr>
          <p:grpSp>
            <p:nvGrpSpPr>
              <p:cNvPr id="27670" name="Group 17">
                <a:extLst>
                  <a:ext uri="{FF2B5EF4-FFF2-40B4-BE49-F238E27FC236}">
                    <a16:creationId xmlns:a16="http://schemas.microsoft.com/office/drawing/2014/main" id="{99505CF6-B82B-D747-B4AB-529DE1FA58DB}"/>
                  </a:ext>
                </a:extLst>
              </p:cNvPr>
              <p:cNvGrpSpPr>
                <a:grpSpLocks/>
              </p:cNvGrpSpPr>
              <p:nvPr/>
            </p:nvGrpSpPr>
            <p:grpSpPr bwMode="auto">
              <a:xfrm>
                <a:off x="5905500" y="2057400"/>
                <a:ext cx="1485900" cy="1309007"/>
                <a:chOff x="5886450" y="3796393"/>
                <a:chExt cx="1485900" cy="1309007"/>
              </a:xfrm>
            </p:grpSpPr>
            <p:sp>
              <p:nvSpPr>
                <p:cNvPr id="13" name="Content Placeholder 2">
                  <a:extLst>
                    <a:ext uri="{FF2B5EF4-FFF2-40B4-BE49-F238E27FC236}">
                      <a16:creationId xmlns:a16="http://schemas.microsoft.com/office/drawing/2014/main" id="{ED914E6B-71CC-CC42-8BD2-1886467BC6DF}"/>
                    </a:ext>
                  </a:extLst>
                </p:cNvPr>
                <p:cNvSpPr txBox="1">
                  <a:spLocks/>
                </p:cNvSpPr>
                <p:nvPr/>
              </p:nvSpPr>
              <p:spPr bwMode="auto">
                <a:xfrm>
                  <a:off x="6172510" y="3796393"/>
                  <a:ext cx="952576"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kern="0" dirty="0"/>
                    <a:t>2</a:t>
                  </a:r>
                  <a:r>
                    <a:rPr lang="en-US" b="0" i="1" kern="0" dirty="0"/>
                    <a:t>m</a:t>
                  </a:r>
                  <a:r>
                    <a:rPr lang="en-US" b="0" kern="0" baseline="-25000" dirty="0"/>
                    <a:t>2</a:t>
                  </a:r>
                  <a:endParaRPr lang="en-US" b="0" i="1" kern="0" baseline="-25000" dirty="0"/>
                </a:p>
              </p:txBody>
            </p:sp>
            <p:cxnSp>
              <p:nvCxnSpPr>
                <p:cNvPr id="27673" name="Straight Connector 15">
                  <a:extLst>
                    <a:ext uri="{FF2B5EF4-FFF2-40B4-BE49-F238E27FC236}">
                      <a16:creationId xmlns:a16="http://schemas.microsoft.com/office/drawing/2014/main" id="{9FC0885F-C19A-CB43-A3D1-BA13FC55BE3F}"/>
                    </a:ext>
                  </a:extLst>
                </p:cNvPr>
                <p:cNvCxnSpPr>
                  <a:cxnSpLocks noChangeShapeType="1"/>
                </p:cNvCxnSpPr>
                <p:nvPr/>
              </p:nvCxnSpPr>
              <p:spPr bwMode="auto">
                <a:xfrm>
                  <a:off x="5886450" y="4432300"/>
                  <a:ext cx="1447800"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17" name="Content Placeholder 2">
                  <a:extLst>
                    <a:ext uri="{FF2B5EF4-FFF2-40B4-BE49-F238E27FC236}">
                      <a16:creationId xmlns:a16="http://schemas.microsoft.com/office/drawing/2014/main" id="{D75BE479-F887-7C45-A708-70D95843E055}"/>
                    </a:ext>
                  </a:extLst>
                </p:cNvPr>
                <p:cNvSpPr txBox="1">
                  <a:spLocks/>
                </p:cNvSpPr>
                <p:nvPr/>
              </p:nvSpPr>
              <p:spPr bwMode="auto">
                <a:xfrm>
                  <a:off x="5924840" y="4344081"/>
                  <a:ext cx="144791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kern="0" dirty="0"/>
                    <a:t>+</a:t>
                  </a:r>
                  <a:r>
                    <a:rPr lang="en-US" b="0" i="1" kern="0" dirty="0"/>
                    <a:t>m</a:t>
                  </a:r>
                  <a:r>
                    <a:rPr lang="en-US" b="0" kern="0" baseline="-25000" dirty="0"/>
                    <a:t>2</a:t>
                  </a:r>
                  <a:endParaRPr lang="en-US" b="0" i="1" kern="0" baseline="-25000" dirty="0"/>
                </a:p>
              </p:txBody>
            </p:sp>
          </p:grpSp>
          <p:sp>
            <p:nvSpPr>
              <p:cNvPr id="34" name="Content Placeholder 2">
                <a:extLst>
                  <a:ext uri="{FF2B5EF4-FFF2-40B4-BE49-F238E27FC236}">
                    <a16:creationId xmlns:a16="http://schemas.microsoft.com/office/drawing/2014/main" id="{D7716F3C-8101-0845-B89C-D34073B22254}"/>
                  </a:ext>
                </a:extLst>
              </p:cNvPr>
              <p:cNvSpPr txBox="1">
                <a:spLocks/>
              </p:cNvSpPr>
              <p:nvPr/>
            </p:nvSpPr>
            <p:spPr bwMode="auto">
              <a:xfrm>
                <a:off x="7239393" y="2362200"/>
                <a:ext cx="765236"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v</a:t>
                </a:r>
                <a:r>
                  <a:rPr lang="en-US" b="0" kern="0" baseline="-25000" dirty="0"/>
                  <a:t>2i</a:t>
                </a:r>
                <a:r>
                  <a:rPr lang="en-US" b="0" kern="0" dirty="0"/>
                  <a:t> </a:t>
                </a:r>
                <a:endParaRPr lang="en-US" b="0" i="1" kern="0" dirty="0"/>
              </a:p>
            </p:txBody>
          </p:sp>
        </p:grpSp>
      </p:grpSp>
      <p:grpSp>
        <p:nvGrpSpPr>
          <p:cNvPr id="27651" name="Group 37">
            <a:extLst>
              <a:ext uri="{FF2B5EF4-FFF2-40B4-BE49-F238E27FC236}">
                <a16:creationId xmlns:a16="http://schemas.microsoft.com/office/drawing/2014/main" id="{8FF43A99-0DDA-4045-8488-76878AA7F39B}"/>
              </a:ext>
            </a:extLst>
          </p:cNvPr>
          <p:cNvGrpSpPr>
            <a:grpSpLocks/>
          </p:cNvGrpSpPr>
          <p:nvPr/>
        </p:nvGrpSpPr>
        <p:grpSpPr bwMode="auto">
          <a:xfrm>
            <a:off x="1676400" y="4019550"/>
            <a:ext cx="5718175" cy="1314450"/>
            <a:chOff x="2286000" y="2057400"/>
            <a:chExt cx="5718629" cy="1314450"/>
          </a:xfrm>
        </p:grpSpPr>
        <p:sp>
          <p:nvSpPr>
            <p:cNvPr id="39" name="Content Placeholder 2">
              <a:extLst>
                <a:ext uri="{FF2B5EF4-FFF2-40B4-BE49-F238E27FC236}">
                  <a16:creationId xmlns:a16="http://schemas.microsoft.com/office/drawing/2014/main" id="{C4C41E3F-23CA-C140-844F-C08F9CEFFD12}"/>
                </a:ext>
              </a:extLst>
            </p:cNvPr>
            <p:cNvSpPr txBox="1">
              <a:spLocks/>
            </p:cNvSpPr>
            <p:nvPr/>
          </p:nvSpPr>
          <p:spPr bwMode="auto">
            <a:xfrm>
              <a:off x="2286000" y="2400300"/>
              <a:ext cx="990679"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r">
                <a:buFontTx/>
                <a:buNone/>
                <a:defRPr/>
              </a:pPr>
              <a:r>
                <a:rPr lang="en-US" b="0" i="1" kern="0" dirty="0"/>
                <a:t>v</a:t>
              </a:r>
              <a:r>
                <a:rPr lang="en-US" b="0" kern="0" baseline="-25000" dirty="0"/>
                <a:t>2f</a:t>
              </a:r>
              <a:r>
                <a:rPr lang="en-US" b="0" kern="0" dirty="0"/>
                <a:t> =</a:t>
              </a:r>
              <a:endParaRPr lang="en-US" b="0" i="1" kern="0" dirty="0"/>
            </a:p>
          </p:txBody>
        </p:sp>
        <p:sp>
          <p:nvSpPr>
            <p:cNvPr id="40" name="Content Placeholder 2">
              <a:extLst>
                <a:ext uri="{FF2B5EF4-FFF2-40B4-BE49-F238E27FC236}">
                  <a16:creationId xmlns:a16="http://schemas.microsoft.com/office/drawing/2014/main" id="{337DAB48-E122-C046-8884-FC077534DEF9}"/>
                </a:ext>
              </a:extLst>
            </p:cNvPr>
            <p:cNvSpPr txBox="1">
              <a:spLocks/>
            </p:cNvSpPr>
            <p:nvPr/>
          </p:nvSpPr>
          <p:spPr bwMode="auto">
            <a:xfrm>
              <a:off x="5334242" y="2362200"/>
              <a:ext cx="388969"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a:t>
              </a:r>
            </a:p>
          </p:txBody>
        </p:sp>
        <p:grpSp>
          <p:nvGrpSpPr>
            <p:cNvPr id="27654" name="Group 40">
              <a:extLst>
                <a:ext uri="{FF2B5EF4-FFF2-40B4-BE49-F238E27FC236}">
                  <a16:creationId xmlns:a16="http://schemas.microsoft.com/office/drawing/2014/main" id="{4A9387BD-710D-0140-A76D-8A498284D854}"/>
                </a:ext>
              </a:extLst>
            </p:cNvPr>
            <p:cNvGrpSpPr>
              <a:grpSpLocks/>
            </p:cNvGrpSpPr>
            <p:nvPr/>
          </p:nvGrpSpPr>
          <p:grpSpPr bwMode="auto">
            <a:xfrm>
              <a:off x="3352800" y="2057400"/>
              <a:ext cx="2133600" cy="1314450"/>
              <a:chOff x="3352800" y="2057400"/>
              <a:chExt cx="2133600" cy="1314450"/>
            </a:xfrm>
          </p:grpSpPr>
          <p:grpSp>
            <p:nvGrpSpPr>
              <p:cNvPr id="27661" name="Group 47">
                <a:extLst>
                  <a:ext uri="{FF2B5EF4-FFF2-40B4-BE49-F238E27FC236}">
                    <a16:creationId xmlns:a16="http://schemas.microsoft.com/office/drawing/2014/main" id="{BCA7D8E6-DA40-8145-9ED1-788AA0C80FB4}"/>
                  </a:ext>
                </a:extLst>
              </p:cNvPr>
              <p:cNvGrpSpPr>
                <a:grpSpLocks/>
              </p:cNvGrpSpPr>
              <p:nvPr/>
            </p:nvGrpSpPr>
            <p:grpSpPr bwMode="auto">
              <a:xfrm>
                <a:off x="3352800" y="2057400"/>
                <a:ext cx="1524000" cy="1314450"/>
                <a:chOff x="3352800" y="3124200"/>
                <a:chExt cx="1524000" cy="1314450"/>
              </a:xfrm>
            </p:grpSpPr>
            <p:cxnSp>
              <p:nvCxnSpPr>
                <p:cNvPr id="27663" name="Straight Connector 49">
                  <a:extLst>
                    <a:ext uri="{FF2B5EF4-FFF2-40B4-BE49-F238E27FC236}">
                      <a16:creationId xmlns:a16="http://schemas.microsoft.com/office/drawing/2014/main" id="{E878BBC9-CB37-7741-8304-C0F8B8BAF775}"/>
                    </a:ext>
                  </a:extLst>
                </p:cNvPr>
                <p:cNvCxnSpPr>
                  <a:cxnSpLocks noChangeShapeType="1"/>
                </p:cNvCxnSpPr>
                <p:nvPr/>
              </p:nvCxnSpPr>
              <p:spPr bwMode="auto">
                <a:xfrm>
                  <a:off x="3352800" y="3765550"/>
                  <a:ext cx="1447800"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51" name="Content Placeholder 2">
                  <a:extLst>
                    <a:ext uri="{FF2B5EF4-FFF2-40B4-BE49-F238E27FC236}">
                      <a16:creationId xmlns:a16="http://schemas.microsoft.com/office/drawing/2014/main" id="{ECDA5D0F-07FC-1748-A7BC-AF950971D73E}"/>
                    </a:ext>
                  </a:extLst>
                </p:cNvPr>
                <p:cNvSpPr txBox="1">
                  <a:spLocks/>
                </p:cNvSpPr>
                <p:nvPr/>
              </p:nvSpPr>
              <p:spPr bwMode="auto">
                <a:xfrm>
                  <a:off x="3352885" y="3124200"/>
                  <a:ext cx="1524121"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2</a:t>
                  </a:r>
                  <a:r>
                    <a:rPr lang="en-US" b="0" kern="0" dirty="0"/>
                    <a:t>−</a:t>
                  </a:r>
                  <a:r>
                    <a:rPr lang="en-US" b="0" i="1" kern="0" dirty="0"/>
                    <a:t>m</a:t>
                  </a:r>
                  <a:r>
                    <a:rPr lang="en-US" b="0" kern="0" baseline="-25000" dirty="0"/>
                    <a:t>1</a:t>
                  </a:r>
                  <a:endParaRPr lang="en-US" b="0" i="1" kern="0" baseline="-25000" dirty="0"/>
                </a:p>
              </p:txBody>
            </p:sp>
            <p:sp>
              <p:nvSpPr>
                <p:cNvPr id="52" name="Content Placeholder 2">
                  <a:extLst>
                    <a:ext uri="{FF2B5EF4-FFF2-40B4-BE49-F238E27FC236}">
                      <a16:creationId xmlns:a16="http://schemas.microsoft.com/office/drawing/2014/main" id="{00EC15C2-22B1-B842-BA4C-027B2E33DEDA}"/>
                    </a:ext>
                  </a:extLst>
                </p:cNvPr>
                <p:cNvSpPr txBox="1">
                  <a:spLocks/>
                </p:cNvSpPr>
                <p:nvPr/>
              </p:nvSpPr>
              <p:spPr bwMode="auto">
                <a:xfrm>
                  <a:off x="3390988" y="3676650"/>
                  <a:ext cx="144791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kern="0" dirty="0"/>
                    <a:t>+</a:t>
                  </a:r>
                  <a:r>
                    <a:rPr lang="en-US" b="0" i="1" kern="0" dirty="0"/>
                    <a:t>m</a:t>
                  </a:r>
                  <a:r>
                    <a:rPr lang="en-US" b="0" kern="0" baseline="-25000" dirty="0"/>
                    <a:t>2</a:t>
                  </a:r>
                  <a:endParaRPr lang="en-US" b="0" i="1" kern="0" baseline="-25000" dirty="0"/>
                </a:p>
              </p:txBody>
            </p:sp>
          </p:grpSp>
          <p:sp>
            <p:nvSpPr>
              <p:cNvPr id="49" name="Content Placeholder 2">
                <a:extLst>
                  <a:ext uri="{FF2B5EF4-FFF2-40B4-BE49-F238E27FC236}">
                    <a16:creationId xmlns:a16="http://schemas.microsoft.com/office/drawing/2014/main" id="{F5EE5613-EDE3-9944-B276-99001D40DBF3}"/>
                  </a:ext>
                </a:extLst>
              </p:cNvPr>
              <p:cNvSpPr txBox="1">
                <a:spLocks/>
              </p:cNvSpPr>
              <p:nvPr/>
            </p:nvSpPr>
            <p:spPr bwMode="auto">
              <a:xfrm>
                <a:off x="4721418" y="2362200"/>
                <a:ext cx="765236"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v</a:t>
                </a:r>
                <a:r>
                  <a:rPr lang="en-US" b="0" kern="0" baseline="-25000" dirty="0"/>
                  <a:t>2i</a:t>
                </a:r>
                <a:r>
                  <a:rPr lang="en-US" b="0" kern="0" dirty="0"/>
                  <a:t> </a:t>
                </a:r>
                <a:endParaRPr lang="en-US" b="0" i="1" kern="0" dirty="0"/>
              </a:p>
            </p:txBody>
          </p:sp>
        </p:grpSp>
        <p:grpSp>
          <p:nvGrpSpPr>
            <p:cNvPr id="27655" name="Group 41">
              <a:extLst>
                <a:ext uri="{FF2B5EF4-FFF2-40B4-BE49-F238E27FC236}">
                  <a16:creationId xmlns:a16="http://schemas.microsoft.com/office/drawing/2014/main" id="{9FE6D8B1-C572-5947-AB34-D15A77D0A8AD}"/>
                </a:ext>
              </a:extLst>
            </p:cNvPr>
            <p:cNvGrpSpPr>
              <a:grpSpLocks/>
            </p:cNvGrpSpPr>
            <p:nvPr/>
          </p:nvGrpSpPr>
          <p:grpSpPr bwMode="auto">
            <a:xfrm>
              <a:off x="5905500" y="2057400"/>
              <a:ext cx="2099129" cy="1309007"/>
              <a:chOff x="5905500" y="2057400"/>
              <a:chExt cx="2099129" cy="1309007"/>
            </a:xfrm>
          </p:grpSpPr>
          <p:grpSp>
            <p:nvGrpSpPr>
              <p:cNvPr id="27656" name="Group 42">
                <a:extLst>
                  <a:ext uri="{FF2B5EF4-FFF2-40B4-BE49-F238E27FC236}">
                    <a16:creationId xmlns:a16="http://schemas.microsoft.com/office/drawing/2014/main" id="{1C065003-E970-1A40-A32E-C4E5747A327D}"/>
                  </a:ext>
                </a:extLst>
              </p:cNvPr>
              <p:cNvGrpSpPr>
                <a:grpSpLocks/>
              </p:cNvGrpSpPr>
              <p:nvPr/>
            </p:nvGrpSpPr>
            <p:grpSpPr bwMode="auto">
              <a:xfrm>
                <a:off x="5905500" y="2057400"/>
                <a:ext cx="1485900" cy="1309007"/>
                <a:chOff x="5886450" y="3796393"/>
                <a:chExt cx="1485900" cy="1309007"/>
              </a:xfrm>
            </p:grpSpPr>
            <p:sp>
              <p:nvSpPr>
                <p:cNvPr id="45" name="Content Placeholder 2">
                  <a:extLst>
                    <a:ext uri="{FF2B5EF4-FFF2-40B4-BE49-F238E27FC236}">
                      <a16:creationId xmlns:a16="http://schemas.microsoft.com/office/drawing/2014/main" id="{6BB3993A-478A-0744-AA65-037E114E8D05}"/>
                    </a:ext>
                  </a:extLst>
                </p:cNvPr>
                <p:cNvSpPr txBox="1">
                  <a:spLocks/>
                </p:cNvSpPr>
                <p:nvPr/>
              </p:nvSpPr>
              <p:spPr bwMode="auto">
                <a:xfrm>
                  <a:off x="6172510" y="3796393"/>
                  <a:ext cx="952576"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kern="0" dirty="0"/>
                    <a:t>2</a:t>
                  </a:r>
                  <a:r>
                    <a:rPr lang="en-US" b="0" i="1" kern="0" dirty="0"/>
                    <a:t>m</a:t>
                  </a:r>
                  <a:r>
                    <a:rPr lang="en-US" b="0" kern="0" baseline="-25000" dirty="0"/>
                    <a:t>1</a:t>
                  </a:r>
                  <a:endParaRPr lang="en-US" b="0" i="1" kern="0" baseline="-25000" dirty="0"/>
                </a:p>
              </p:txBody>
            </p:sp>
            <p:cxnSp>
              <p:nvCxnSpPr>
                <p:cNvPr id="27659" name="Straight Connector 45">
                  <a:extLst>
                    <a:ext uri="{FF2B5EF4-FFF2-40B4-BE49-F238E27FC236}">
                      <a16:creationId xmlns:a16="http://schemas.microsoft.com/office/drawing/2014/main" id="{63BF6912-45DF-274C-A3FC-F2ACC635DD52}"/>
                    </a:ext>
                  </a:extLst>
                </p:cNvPr>
                <p:cNvCxnSpPr>
                  <a:cxnSpLocks noChangeShapeType="1"/>
                </p:cNvCxnSpPr>
                <p:nvPr/>
              </p:nvCxnSpPr>
              <p:spPr bwMode="auto">
                <a:xfrm>
                  <a:off x="5886450" y="4432300"/>
                  <a:ext cx="1447800"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sp>
              <p:nvSpPr>
                <p:cNvPr id="47" name="Content Placeholder 2">
                  <a:extLst>
                    <a:ext uri="{FF2B5EF4-FFF2-40B4-BE49-F238E27FC236}">
                      <a16:creationId xmlns:a16="http://schemas.microsoft.com/office/drawing/2014/main" id="{84700AAD-D69D-6D49-B27D-798806F472DE}"/>
                    </a:ext>
                  </a:extLst>
                </p:cNvPr>
                <p:cNvSpPr txBox="1">
                  <a:spLocks/>
                </p:cNvSpPr>
                <p:nvPr/>
              </p:nvSpPr>
              <p:spPr bwMode="auto">
                <a:xfrm>
                  <a:off x="5924840" y="4344081"/>
                  <a:ext cx="144791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m</a:t>
                  </a:r>
                  <a:r>
                    <a:rPr lang="en-US" b="0" kern="0" baseline="-25000" dirty="0"/>
                    <a:t>1</a:t>
                  </a:r>
                  <a:r>
                    <a:rPr lang="en-US" b="0" kern="0" dirty="0"/>
                    <a:t>+</a:t>
                  </a:r>
                  <a:r>
                    <a:rPr lang="en-US" b="0" i="1" kern="0" dirty="0"/>
                    <a:t>m</a:t>
                  </a:r>
                  <a:r>
                    <a:rPr lang="en-US" b="0" kern="0" baseline="-25000" dirty="0"/>
                    <a:t>2</a:t>
                  </a:r>
                  <a:endParaRPr lang="en-US" b="0" i="1" kern="0" baseline="-25000" dirty="0"/>
                </a:p>
              </p:txBody>
            </p:sp>
          </p:grpSp>
          <p:sp>
            <p:nvSpPr>
              <p:cNvPr id="44" name="Content Placeholder 2">
                <a:extLst>
                  <a:ext uri="{FF2B5EF4-FFF2-40B4-BE49-F238E27FC236}">
                    <a16:creationId xmlns:a16="http://schemas.microsoft.com/office/drawing/2014/main" id="{6712B32E-D3C2-524C-B141-FC7E08FA51D3}"/>
                  </a:ext>
                </a:extLst>
              </p:cNvPr>
              <p:cNvSpPr txBox="1">
                <a:spLocks/>
              </p:cNvSpPr>
              <p:nvPr/>
            </p:nvSpPr>
            <p:spPr bwMode="auto">
              <a:xfrm>
                <a:off x="7239393" y="2362200"/>
                <a:ext cx="765236"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marL="0" indent="0" algn="ctr">
                  <a:buFontTx/>
                  <a:buNone/>
                  <a:defRPr/>
                </a:pPr>
                <a:r>
                  <a:rPr lang="en-US" b="0" i="1" kern="0" dirty="0"/>
                  <a:t>v</a:t>
                </a:r>
                <a:r>
                  <a:rPr lang="en-US" b="0" kern="0" baseline="-25000" dirty="0"/>
                  <a:t>1i</a:t>
                </a:r>
                <a:r>
                  <a:rPr lang="en-US" b="0" kern="0" dirty="0"/>
                  <a:t> </a:t>
                </a:r>
                <a:endParaRPr lang="en-US" b="0" i="1" kern="0" dirty="0"/>
              </a:p>
            </p:txBody>
          </p:sp>
        </p:grpSp>
      </p:grpSp>
    </p:spTree>
  </p:cSld>
  <p:clrMapOvr>
    <a:masterClrMapping/>
  </p:clrMapOvr>
</p:sld>
</file>

<file path=ppt/theme/theme1.xml><?xml version="1.0" encoding="utf-8"?>
<a:theme xmlns:a="http://schemas.openxmlformats.org/drawingml/2006/main" name="Default Design">
  <a:themeElements>
    <a:clrScheme name="">
      <a:dk1>
        <a:srgbClr val="003366"/>
      </a:dk1>
      <a:lt1>
        <a:srgbClr val="FFFFFF"/>
      </a:lt1>
      <a:dk2>
        <a:srgbClr val="003366"/>
      </a:dk2>
      <a:lt2>
        <a:srgbClr val="808080"/>
      </a:lt2>
      <a:accent1>
        <a:srgbClr val="BBE0E3"/>
      </a:accent1>
      <a:accent2>
        <a:srgbClr val="0000FF"/>
      </a:accent2>
      <a:accent3>
        <a:srgbClr val="FFFFFF"/>
      </a:accent3>
      <a:accent4>
        <a:srgbClr val="002A56"/>
      </a:accent4>
      <a:accent5>
        <a:srgbClr val="DAEDEF"/>
      </a:accent5>
      <a:accent6>
        <a:srgbClr val="0000E7"/>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3635</TotalTime>
  <Words>1088</Words>
  <Application>Microsoft Macintosh PowerPoint</Application>
  <PresentationFormat>On-screen Show (4:3)</PresentationFormat>
  <Paragraphs>150</Paragraphs>
  <Slides>23</Slides>
  <Notes>6</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Symbol</vt:lpstr>
      <vt:lpstr>Times</vt:lpstr>
      <vt:lpstr>Default Design</vt:lpstr>
      <vt:lpstr>Collisions</vt:lpstr>
      <vt:lpstr>Classes</vt:lpstr>
      <vt:lpstr>Derivation</vt:lpstr>
      <vt:lpstr>Totally Inelastic Collision</vt:lpstr>
      <vt:lpstr>Question</vt:lpstr>
      <vt:lpstr>Question</vt:lpstr>
      <vt:lpstr>Question</vt:lpstr>
      <vt:lpstr>Elastic Collision in 1 Dimension</vt:lpstr>
      <vt:lpstr>1-D Elastic Collision Outcomes</vt:lpstr>
      <vt:lpstr>Question</vt:lpstr>
      <vt:lpstr>Example Problem</vt:lpstr>
      <vt:lpstr>Example Problem</vt:lpstr>
      <vt:lpstr>Example Problem</vt:lpstr>
      <vt:lpstr>Example Problem</vt:lpstr>
      <vt:lpstr>Center of Mass</vt:lpstr>
      <vt:lpstr>Center of Mass</vt:lpstr>
      <vt:lpstr>Center of Mass</vt:lpstr>
      <vt:lpstr>Systems of Particles</vt:lpstr>
      <vt:lpstr>Isolated System</vt:lpstr>
      <vt:lpstr>Question</vt:lpstr>
      <vt:lpstr>Question</vt:lpstr>
      <vt:lpstr>Example Problem</vt:lpstr>
      <vt:lpstr>CM Reference Frame</vt:lpstr>
    </vt:vector>
  </TitlesOfParts>
  <Company>University of Wyoming</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Collisions</dc:title>
  <dc:creator>Richard Barrans</dc:creator>
  <cp:lastModifiedBy>Richard Barrans</cp:lastModifiedBy>
  <cp:revision>275</cp:revision>
  <cp:lastPrinted>2025-10-05T14:59:25Z</cp:lastPrinted>
  <dcterms:created xsi:type="dcterms:W3CDTF">2003-08-04T19:23:16Z</dcterms:created>
  <dcterms:modified xsi:type="dcterms:W3CDTF">2025-10-05T15:01:12Z</dcterms:modified>
</cp:coreProperties>
</file>