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73" d="100"/>
          <a:sy n="73" d="100"/>
        </p:scale>
        <p:origin x="-18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SCI440U Exam 6 topics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SCI440U Exam 6 topics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SCI440U Exam 6 topics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5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6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Electrostatics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Coulomb’s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 for magnitude</a:t>
            </a:r>
          </a:p>
          <a:p>
            <a:r>
              <a:rPr lang="en-US" dirty="0" smtClean="0"/>
              <a:t>Direction </a:t>
            </a:r>
          </a:p>
          <a:p>
            <a:r>
              <a:rPr lang="en-US" dirty="0" smtClean="0"/>
              <a:t>Charge units and signs</a:t>
            </a:r>
          </a:p>
          <a:p>
            <a:r>
              <a:rPr lang="en-US" dirty="0" smtClean="0"/>
              <a:t>Elementary charge</a:t>
            </a:r>
          </a:p>
          <a:p>
            <a:r>
              <a:rPr lang="en-US" dirty="0" smtClean="0"/>
              <a:t>Constants </a:t>
            </a:r>
            <a:r>
              <a:rPr lang="en-US" i="1" dirty="0" smtClean="0"/>
              <a:t>k</a:t>
            </a:r>
            <a:r>
              <a:rPr lang="en-US" dirty="0" smtClean="0"/>
              <a:t> and </a:t>
            </a:r>
            <a:r>
              <a:rPr lang="en-US" dirty="0" smtClean="0">
                <a:latin typeface="Symbol" panose="05050102010706020507" pitchFamily="18" charset="2"/>
              </a:rPr>
              <a:t>e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894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</a:p>
          <a:p>
            <a:r>
              <a:rPr lang="en-US" dirty="0" smtClean="0"/>
              <a:t>Direction convention</a:t>
            </a:r>
          </a:p>
          <a:p>
            <a:r>
              <a:rPr lang="en-US" dirty="0" smtClean="0"/>
              <a:t>Field line depiction</a:t>
            </a:r>
          </a:p>
          <a:p>
            <a:r>
              <a:rPr lang="en-US" dirty="0" smtClean="0"/>
              <a:t>Fields of charge distributions</a:t>
            </a:r>
          </a:p>
          <a:p>
            <a:pPr lvl="1"/>
            <a:r>
              <a:rPr lang="en-US" dirty="0" smtClean="0"/>
              <a:t>Point charge</a:t>
            </a:r>
          </a:p>
          <a:p>
            <a:pPr lvl="1"/>
            <a:r>
              <a:rPr lang="en-US" dirty="0" smtClean="0"/>
              <a:t>Uniform 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0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Relation to electric potential energy</a:t>
            </a:r>
          </a:p>
          <a:p>
            <a:r>
              <a:rPr lang="en-US" dirty="0" smtClean="0"/>
              <a:t>Units</a:t>
            </a:r>
          </a:p>
          <a:p>
            <a:r>
              <a:rPr lang="en-US" dirty="0" smtClean="0"/>
              <a:t>Relation to electric field</a:t>
            </a:r>
          </a:p>
          <a:p>
            <a:r>
              <a:rPr lang="en-US" dirty="0" smtClean="0"/>
              <a:t>Dependence on position</a:t>
            </a:r>
          </a:p>
          <a:p>
            <a:pPr lvl="1"/>
            <a:r>
              <a:rPr lang="en-US" dirty="0" smtClean="0"/>
              <a:t>Formula for potential around a point charge or sphere</a:t>
            </a:r>
          </a:p>
          <a:p>
            <a:pPr lvl="1"/>
            <a:r>
              <a:rPr lang="en-US" dirty="0" smtClean="0"/>
              <a:t>Convention for zero-potential location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8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 and insulators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conductor</a:t>
            </a:r>
          </a:p>
          <a:p>
            <a:r>
              <a:rPr lang="en-US" dirty="0" smtClean="0"/>
              <a:t>Field inside a conductor</a:t>
            </a:r>
          </a:p>
          <a:p>
            <a:r>
              <a:rPr lang="en-US" dirty="0" smtClean="0"/>
              <a:t>Potential of a conductor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7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7">
      <a:dk1>
        <a:srgbClr val="000000"/>
      </a:dk1>
      <a:lt1>
        <a:srgbClr val="FF5050"/>
      </a:lt1>
      <a:dk2>
        <a:srgbClr val="000066"/>
      </a:dk2>
      <a:lt2>
        <a:srgbClr val="CC00FF"/>
      </a:lt2>
      <a:accent1>
        <a:srgbClr val="800000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84</Words>
  <Application>Microsoft Office PowerPoint</Application>
  <PresentationFormat>On-screen Show (16:9)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Exam 6 Topics</vt:lpstr>
      <vt:lpstr>Coulomb’s law</vt:lpstr>
      <vt:lpstr>Electric field</vt:lpstr>
      <vt:lpstr>Electric potential</vt:lpstr>
      <vt:lpstr>Conductors and insulators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13</cp:revision>
  <cp:lastPrinted>2023-02-14T15:14:33Z</cp:lastPrinted>
  <dcterms:created xsi:type="dcterms:W3CDTF">2021-03-23T14:54:54Z</dcterms:created>
  <dcterms:modified xsi:type="dcterms:W3CDTF">2023-02-14T15:15:50Z</dcterms:modified>
</cp:coreProperties>
</file>